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1"/>
  </p:notesMasterIdLst>
  <p:handoutMasterIdLst>
    <p:handoutMasterId r:id="rId22"/>
  </p:handoutMasterIdLst>
  <p:sldIdLst>
    <p:sldId id="618" r:id="rId5"/>
    <p:sldId id="646" r:id="rId6"/>
    <p:sldId id="304" r:id="rId7"/>
    <p:sldId id="305" r:id="rId8"/>
    <p:sldId id="306" r:id="rId9"/>
    <p:sldId id="307" r:id="rId10"/>
    <p:sldId id="308" r:id="rId11"/>
    <p:sldId id="309" r:id="rId12"/>
    <p:sldId id="310" r:id="rId13"/>
    <p:sldId id="311" r:id="rId14"/>
    <p:sldId id="312" r:id="rId15"/>
    <p:sldId id="315" r:id="rId16"/>
    <p:sldId id="313" r:id="rId17"/>
    <p:sldId id="314" r:id="rId18"/>
    <p:sldId id="647" r:id="rId19"/>
    <p:sldId id="648"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DC640C3-A4DA-4921-9DC5-D969CFDE53B3}" v="93" dt="2018-08-27T17:39:17.50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1757" autoAdjust="0"/>
  </p:normalViewPr>
  <p:slideViewPr>
    <p:cSldViewPr snapToGrid="0">
      <p:cViewPr varScale="1">
        <p:scale>
          <a:sx n="105" d="100"/>
          <a:sy n="105" d="100"/>
        </p:scale>
        <p:origin x="834" y="10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32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cky Mann" userId="eb467d60-cff5-406f-b4ef-6c0aacb48478" providerId="ADAL" clId="{5DC640C3-A4DA-4921-9DC5-D969CFDE53B3}"/>
    <pc:docChg chg="delSld">
      <pc:chgData name="Becky Mann" userId="eb467d60-cff5-406f-b4ef-6c0aacb48478" providerId="ADAL" clId="{5DC640C3-A4DA-4921-9DC5-D969CFDE53B3}" dt="2018-08-27T17:39:17.506" v="92" actId="2696"/>
      <pc:docMkLst>
        <pc:docMk/>
      </pc:docMkLst>
      <pc:sldChg chg="del">
        <pc:chgData name="Becky Mann" userId="eb467d60-cff5-406f-b4ef-6c0aacb48478" providerId="ADAL" clId="{5DC640C3-A4DA-4921-9DC5-D969CFDE53B3}" dt="2018-08-27T17:39:06.653" v="0" actId="2696"/>
        <pc:sldMkLst>
          <pc:docMk/>
          <pc:sldMk cId="2954615745" sldId="256"/>
        </pc:sldMkLst>
      </pc:sldChg>
      <pc:sldChg chg="del">
        <pc:chgData name="Becky Mann" userId="eb467d60-cff5-406f-b4ef-6c0aacb48478" providerId="ADAL" clId="{5DC640C3-A4DA-4921-9DC5-D969CFDE53B3}" dt="2018-08-27T17:39:06.846" v="7" actId="2696"/>
        <pc:sldMkLst>
          <pc:docMk/>
          <pc:sldMk cId="4197403627" sldId="257"/>
        </pc:sldMkLst>
      </pc:sldChg>
      <pc:sldChg chg="del">
        <pc:chgData name="Becky Mann" userId="eb467d60-cff5-406f-b4ef-6c0aacb48478" providerId="ADAL" clId="{5DC640C3-A4DA-4921-9DC5-D969CFDE53B3}" dt="2018-08-27T17:39:06.862" v="8" actId="2696"/>
        <pc:sldMkLst>
          <pc:docMk/>
          <pc:sldMk cId="1267779789" sldId="258"/>
        </pc:sldMkLst>
      </pc:sldChg>
      <pc:sldChg chg="del">
        <pc:chgData name="Becky Mann" userId="eb467d60-cff5-406f-b4ef-6c0aacb48478" providerId="ADAL" clId="{5DC640C3-A4DA-4921-9DC5-D969CFDE53B3}" dt="2018-08-27T17:39:06.882" v="9" actId="2696"/>
        <pc:sldMkLst>
          <pc:docMk/>
          <pc:sldMk cId="40316118" sldId="259"/>
        </pc:sldMkLst>
      </pc:sldChg>
      <pc:sldChg chg="del">
        <pc:chgData name="Becky Mann" userId="eb467d60-cff5-406f-b4ef-6c0aacb48478" providerId="ADAL" clId="{5DC640C3-A4DA-4921-9DC5-D969CFDE53B3}" dt="2018-08-27T17:39:06.911" v="10" actId="2696"/>
        <pc:sldMkLst>
          <pc:docMk/>
          <pc:sldMk cId="62975364" sldId="260"/>
        </pc:sldMkLst>
      </pc:sldChg>
      <pc:sldChg chg="del">
        <pc:chgData name="Becky Mann" userId="eb467d60-cff5-406f-b4ef-6c0aacb48478" providerId="ADAL" clId="{5DC640C3-A4DA-4921-9DC5-D969CFDE53B3}" dt="2018-08-27T17:39:06.930" v="11" actId="2696"/>
        <pc:sldMkLst>
          <pc:docMk/>
          <pc:sldMk cId="109588566" sldId="261"/>
        </pc:sldMkLst>
      </pc:sldChg>
      <pc:sldChg chg="del">
        <pc:chgData name="Becky Mann" userId="eb467d60-cff5-406f-b4ef-6c0aacb48478" providerId="ADAL" clId="{5DC640C3-A4DA-4921-9DC5-D969CFDE53B3}" dt="2018-08-27T17:39:06.951" v="12" actId="2696"/>
        <pc:sldMkLst>
          <pc:docMk/>
          <pc:sldMk cId="3468803574" sldId="262"/>
        </pc:sldMkLst>
      </pc:sldChg>
      <pc:sldChg chg="del">
        <pc:chgData name="Becky Mann" userId="eb467d60-cff5-406f-b4ef-6c0aacb48478" providerId="ADAL" clId="{5DC640C3-A4DA-4921-9DC5-D969CFDE53B3}" dt="2018-08-27T17:39:06.973" v="13" actId="2696"/>
        <pc:sldMkLst>
          <pc:docMk/>
          <pc:sldMk cId="2167698675" sldId="263"/>
        </pc:sldMkLst>
      </pc:sldChg>
      <pc:sldChg chg="del">
        <pc:chgData name="Becky Mann" userId="eb467d60-cff5-406f-b4ef-6c0aacb48478" providerId="ADAL" clId="{5DC640C3-A4DA-4921-9DC5-D969CFDE53B3}" dt="2018-08-27T17:39:06.991" v="14" actId="2696"/>
        <pc:sldMkLst>
          <pc:docMk/>
          <pc:sldMk cId="1514780162" sldId="264"/>
        </pc:sldMkLst>
      </pc:sldChg>
      <pc:sldChg chg="del">
        <pc:chgData name="Becky Mann" userId="eb467d60-cff5-406f-b4ef-6c0aacb48478" providerId="ADAL" clId="{5DC640C3-A4DA-4921-9DC5-D969CFDE53B3}" dt="2018-08-27T17:39:07.014" v="15" actId="2696"/>
        <pc:sldMkLst>
          <pc:docMk/>
          <pc:sldMk cId="37822517" sldId="265"/>
        </pc:sldMkLst>
      </pc:sldChg>
      <pc:sldChg chg="del">
        <pc:chgData name="Becky Mann" userId="eb467d60-cff5-406f-b4ef-6c0aacb48478" providerId="ADAL" clId="{5DC640C3-A4DA-4921-9DC5-D969CFDE53B3}" dt="2018-08-27T17:39:07.034" v="16" actId="2696"/>
        <pc:sldMkLst>
          <pc:docMk/>
          <pc:sldMk cId="1983189717" sldId="266"/>
        </pc:sldMkLst>
      </pc:sldChg>
      <pc:sldChg chg="del">
        <pc:chgData name="Becky Mann" userId="eb467d60-cff5-406f-b4ef-6c0aacb48478" providerId="ADAL" clId="{5DC640C3-A4DA-4921-9DC5-D969CFDE53B3}" dt="2018-08-27T17:39:07.076" v="18" actId="2696"/>
        <pc:sldMkLst>
          <pc:docMk/>
          <pc:sldMk cId="4268122013" sldId="267"/>
        </pc:sldMkLst>
      </pc:sldChg>
      <pc:sldChg chg="del">
        <pc:chgData name="Becky Mann" userId="eb467d60-cff5-406f-b4ef-6c0aacb48478" providerId="ADAL" clId="{5DC640C3-A4DA-4921-9DC5-D969CFDE53B3}" dt="2018-08-27T17:39:07.054" v="17" actId="2696"/>
        <pc:sldMkLst>
          <pc:docMk/>
          <pc:sldMk cId="2025341685" sldId="268"/>
        </pc:sldMkLst>
      </pc:sldChg>
      <pc:sldChg chg="del">
        <pc:chgData name="Becky Mann" userId="eb467d60-cff5-406f-b4ef-6c0aacb48478" providerId="ADAL" clId="{5DC640C3-A4DA-4921-9DC5-D969CFDE53B3}" dt="2018-08-27T17:39:07.142" v="22" actId="2696"/>
        <pc:sldMkLst>
          <pc:docMk/>
          <pc:sldMk cId="1997103243" sldId="269"/>
        </pc:sldMkLst>
      </pc:sldChg>
      <pc:sldChg chg="del">
        <pc:chgData name="Becky Mann" userId="eb467d60-cff5-406f-b4ef-6c0aacb48478" providerId="ADAL" clId="{5DC640C3-A4DA-4921-9DC5-D969CFDE53B3}" dt="2018-08-27T17:39:07.156" v="23" actId="2696"/>
        <pc:sldMkLst>
          <pc:docMk/>
          <pc:sldMk cId="2413815532" sldId="270"/>
        </pc:sldMkLst>
      </pc:sldChg>
      <pc:sldChg chg="del">
        <pc:chgData name="Becky Mann" userId="eb467d60-cff5-406f-b4ef-6c0aacb48478" providerId="ADAL" clId="{5DC640C3-A4DA-4921-9DC5-D969CFDE53B3}" dt="2018-08-27T17:39:07.173" v="24" actId="2696"/>
        <pc:sldMkLst>
          <pc:docMk/>
          <pc:sldMk cId="1786541496" sldId="271"/>
        </pc:sldMkLst>
      </pc:sldChg>
      <pc:sldChg chg="del">
        <pc:chgData name="Becky Mann" userId="eb467d60-cff5-406f-b4ef-6c0aacb48478" providerId="ADAL" clId="{5DC640C3-A4DA-4921-9DC5-D969CFDE53B3}" dt="2018-08-27T17:39:07.190" v="25" actId="2696"/>
        <pc:sldMkLst>
          <pc:docMk/>
          <pc:sldMk cId="726756780" sldId="272"/>
        </pc:sldMkLst>
      </pc:sldChg>
      <pc:sldChg chg="del">
        <pc:chgData name="Becky Mann" userId="eb467d60-cff5-406f-b4ef-6c0aacb48478" providerId="ADAL" clId="{5DC640C3-A4DA-4921-9DC5-D969CFDE53B3}" dt="2018-08-27T17:39:07.207" v="26" actId="2696"/>
        <pc:sldMkLst>
          <pc:docMk/>
          <pc:sldMk cId="1412433513" sldId="273"/>
        </pc:sldMkLst>
      </pc:sldChg>
      <pc:sldChg chg="del">
        <pc:chgData name="Becky Mann" userId="eb467d60-cff5-406f-b4ef-6c0aacb48478" providerId="ADAL" clId="{5DC640C3-A4DA-4921-9DC5-D969CFDE53B3}" dt="2018-08-27T17:39:07.298" v="32" actId="2696"/>
        <pc:sldMkLst>
          <pc:docMk/>
          <pc:sldMk cId="4054746119" sldId="274"/>
        </pc:sldMkLst>
      </pc:sldChg>
      <pc:sldChg chg="del">
        <pc:chgData name="Becky Mann" userId="eb467d60-cff5-406f-b4ef-6c0aacb48478" providerId="ADAL" clId="{5DC640C3-A4DA-4921-9DC5-D969CFDE53B3}" dt="2018-08-27T17:39:07.222" v="27" actId="2696"/>
        <pc:sldMkLst>
          <pc:docMk/>
          <pc:sldMk cId="2028040962" sldId="276"/>
        </pc:sldMkLst>
      </pc:sldChg>
      <pc:sldChg chg="del">
        <pc:chgData name="Becky Mann" userId="eb467d60-cff5-406f-b4ef-6c0aacb48478" providerId="ADAL" clId="{5DC640C3-A4DA-4921-9DC5-D969CFDE53B3}" dt="2018-08-27T17:39:07.237" v="28" actId="2696"/>
        <pc:sldMkLst>
          <pc:docMk/>
          <pc:sldMk cId="3284215811" sldId="277"/>
        </pc:sldMkLst>
      </pc:sldChg>
      <pc:sldChg chg="del">
        <pc:chgData name="Becky Mann" userId="eb467d60-cff5-406f-b4ef-6c0aacb48478" providerId="ADAL" clId="{5DC640C3-A4DA-4921-9DC5-D969CFDE53B3}" dt="2018-08-27T17:39:07.256" v="29" actId="2696"/>
        <pc:sldMkLst>
          <pc:docMk/>
          <pc:sldMk cId="754331333" sldId="278"/>
        </pc:sldMkLst>
      </pc:sldChg>
      <pc:sldChg chg="del">
        <pc:chgData name="Becky Mann" userId="eb467d60-cff5-406f-b4ef-6c0aacb48478" providerId="ADAL" clId="{5DC640C3-A4DA-4921-9DC5-D969CFDE53B3}" dt="2018-08-27T17:39:07.273" v="30" actId="2696"/>
        <pc:sldMkLst>
          <pc:docMk/>
          <pc:sldMk cId="892344327" sldId="279"/>
        </pc:sldMkLst>
      </pc:sldChg>
      <pc:sldChg chg="del">
        <pc:chgData name="Becky Mann" userId="eb467d60-cff5-406f-b4ef-6c0aacb48478" providerId="ADAL" clId="{5DC640C3-A4DA-4921-9DC5-D969CFDE53B3}" dt="2018-08-27T17:39:07.287" v="31" actId="2696"/>
        <pc:sldMkLst>
          <pc:docMk/>
          <pc:sldMk cId="79725647" sldId="280"/>
        </pc:sldMkLst>
      </pc:sldChg>
      <pc:sldChg chg="del">
        <pc:chgData name="Becky Mann" userId="eb467d60-cff5-406f-b4ef-6c0aacb48478" providerId="ADAL" clId="{5DC640C3-A4DA-4921-9DC5-D969CFDE53B3}" dt="2018-08-27T17:39:07.322" v="33" actId="2696"/>
        <pc:sldMkLst>
          <pc:docMk/>
          <pc:sldMk cId="260371550" sldId="281"/>
        </pc:sldMkLst>
      </pc:sldChg>
      <pc:sldChg chg="del">
        <pc:chgData name="Becky Mann" userId="eb467d60-cff5-406f-b4ef-6c0aacb48478" providerId="ADAL" clId="{5DC640C3-A4DA-4921-9DC5-D969CFDE53B3}" dt="2018-08-27T17:39:07.398" v="38" actId="2696"/>
        <pc:sldMkLst>
          <pc:docMk/>
          <pc:sldMk cId="412278223" sldId="282"/>
        </pc:sldMkLst>
      </pc:sldChg>
      <pc:sldChg chg="del">
        <pc:chgData name="Becky Mann" userId="eb467d60-cff5-406f-b4ef-6c0aacb48478" providerId="ADAL" clId="{5DC640C3-A4DA-4921-9DC5-D969CFDE53B3}" dt="2018-08-27T17:39:07.414" v="39" actId="2696"/>
        <pc:sldMkLst>
          <pc:docMk/>
          <pc:sldMk cId="3130637292" sldId="283"/>
        </pc:sldMkLst>
      </pc:sldChg>
      <pc:sldChg chg="del">
        <pc:chgData name="Becky Mann" userId="eb467d60-cff5-406f-b4ef-6c0aacb48478" providerId="ADAL" clId="{5DC640C3-A4DA-4921-9DC5-D969CFDE53B3}" dt="2018-08-27T17:39:07.499" v="45" actId="2696"/>
        <pc:sldMkLst>
          <pc:docMk/>
          <pc:sldMk cId="3053382788" sldId="284"/>
        </pc:sldMkLst>
      </pc:sldChg>
      <pc:sldChg chg="del">
        <pc:chgData name="Becky Mann" userId="eb467d60-cff5-406f-b4ef-6c0aacb48478" providerId="ADAL" clId="{5DC640C3-A4DA-4921-9DC5-D969CFDE53B3}" dt="2018-08-27T17:39:07.544" v="48" actId="2696"/>
        <pc:sldMkLst>
          <pc:docMk/>
          <pc:sldMk cId="1503132178" sldId="285"/>
        </pc:sldMkLst>
      </pc:sldChg>
      <pc:sldChg chg="del">
        <pc:chgData name="Becky Mann" userId="eb467d60-cff5-406f-b4ef-6c0aacb48478" providerId="ADAL" clId="{5DC640C3-A4DA-4921-9DC5-D969CFDE53B3}" dt="2018-08-27T17:39:07.579" v="50" actId="2696"/>
        <pc:sldMkLst>
          <pc:docMk/>
          <pc:sldMk cId="3587480872" sldId="286"/>
        </pc:sldMkLst>
      </pc:sldChg>
      <pc:sldChg chg="del">
        <pc:chgData name="Becky Mann" userId="eb467d60-cff5-406f-b4ef-6c0aacb48478" providerId="ADAL" clId="{5DC640C3-A4DA-4921-9DC5-D969CFDE53B3}" dt="2018-08-27T17:39:07.428" v="40" actId="2696"/>
        <pc:sldMkLst>
          <pc:docMk/>
          <pc:sldMk cId="1660169838" sldId="287"/>
        </pc:sldMkLst>
      </pc:sldChg>
      <pc:sldChg chg="del">
        <pc:chgData name="Becky Mann" userId="eb467d60-cff5-406f-b4ef-6c0aacb48478" providerId="ADAL" clId="{5DC640C3-A4DA-4921-9DC5-D969CFDE53B3}" dt="2018-08-27T17:39:07.442" v="41" actId="2696"/>
        <pc:sldMkLst>
          <pc:docMk/>
          <pc:sldMk cId="918966387" sldId="288"/>
        </pc:sldMkLst>
      </pc:sldChg>
      <pc:sldChg chg="del">
        <pc:chgData name="Becky Mann" userId="eb467d60-cff5-406f-b4ef-6c0aacb48478" providerId="ADAL" clId="{5DC640C3-A4DA-4921-9DC5-D969CFDE53B3}" dt="2018-08-27T17:39:07.457" v="42" actId="2696"/>
        <pc:sldMkLst>
          <pc:docMk/>
          <pc:sldMk cId="799314670" sldId="289"/>
        </pc:sldMkLst>
      </pc:sldChg>
      <pc:sldChg chg="del">
        <pc:chgData name="Becky Mann" userId="eb467d60-cff5-406f-b4ef-6c0aacb48478" providerId="ADAL" clId="{5DC640C3-A4DA-4921-9DC5-D969CFDE53B3}" dt="2018-08-27T17:39:07.468" v="43" actId="2696"/>
        <pc:sldMkLst>
          <pc:docMk/>
          <pc:sldMk cId="881311548" sldId="290"/>
        </pc:sldMkLst>
      </pc:sldChg>
      <pc:sldChg chg="del">
        <pc:chgData name="Becky Mann" userId="eb467d60-cff5-406f-b4ef-6c0aacb48478" providerId="ADAL" clId="{5DC640C3-A4DA-4921-9DC5-D969CFDE53B3}" dt="2018-08-27T17:39:07.482" v="44" actId="2696"/>
        <pc:sldMkLst>
          <pc:docMk/>
          <pc:sldMk cId="579877271" sldId="291"/>
        </pc:sldMkLst>
      </pc:sldChg>
      <pc:sldChg chg="del">
        <pc:chgData name="Becky Mann" userId="eb467d60-cff5-406f-b4ef-6c0aacb48478" providerId="ADAL" clId="{5DC640C3-A4DA-4921-9DC5-D969CFDE53B3}" dt="2018-08-27T17:39:07.516" v="46" actId="2696"/>
        <pc:sldMkLst>
          <pc:docMk/>
          <pc:sldMk cId="1924830922" sldId="292"/>
        </pc:sldMkLst>
      </pc:sldChg>
      <pc:sldChg chg="del">
        <pc:chgData name="Becky Mann" userId="eb467d60-cff5-406f-b4ef-6c0aacb48478" providerId="ADAL" clId="{5DC640C3-A4DA-4921-9DC5-D969CFDE53B3}" dt="2018-08-27T17:39:07.531" v="47" actId="2696"/>
        <pc:sldMkLst>
          <pc:docMk/>
          <pc:sldMk cId="2559492309" sldId="293"/>
        </pc:sldMkLst>
      </pc:sldChg>
      <pc:sldChg chg="del">
        <pc:chgData name="Becky Mann" userId="eb467d60-cff5-406f-b4ef-6c0aacb48478" providerId="ADAL" clId="{5DC640C3-A4DA-4921-9DC5-D969CFDE53B3}" dt="2018-08-27T17:39:07.563" v="49" actId="2696"/>
        <pc:sldMkLst>
          <pc:docMk/>
          <pc:sldMk cId="3842237735" sldId="294"/>
        </pc:sldMkLst>
      </pc:sldChg>
      <pc:sldChg chg="del">
        <pc:chgData name="Becky Mann" userId="eb467d60-cff5-406f-b4ef-6c0aacb48478" providerId="ADAL" clId="{5DC640C3-A4DA-4921-9DC5-D969CFDE53B3}" dt="2018-08-27T17:39:07.592" v="51" actId="2696"/>
        <pc:sldMkLst>
          <pc:docMk/>
          <pc:sldMk cId="2909590545" sldId="295"/>
        </pc:sldMkLst>
      </pc:sldChg>
      <pc:sldChg chg="del">
        <pc:chgData name="Becky Mann" userId="eb467d60-cff5-406f-b4ef-6c0aacb48478" providerId="ADAL" clId="{5DC640C3-A4DA-4921-9DC5-D969CFDE53B3}" dt="2018-08-27T17:39:07.602" v="52" actId="2696"/>
        <pc:sldMkLst>
          <pc:docMk/>
          <pc:sldMk cId="2190060406" sldId="296"/>
        </pc:sldMkLst>
      </pc:sldChg>
      <pc:sldChg chg="del">
        <pc:chgData name="Becky Mann" userId="eb467d60-cff5-406f-b4ef-6c0aacb48478" providerId="ADAL" clId="{5DC640C3-A4DA-4921-9DC5-D969CFDE53B3}" dt="2018-08-27T17:39:07.626" v="54" actId="2696"/>
        <pc:sldMkLst>
          <pc:docMk/>
          <pc:sldMk cId="961067235" sldId="297"/>
        </pc:sldMkLst>
      </pc:sldChg>
      <pc:sldChg chg="del">
        <pc:chgData name="Becky Mann" userId="eb467d60-cff5-406f-b4ef-6c0aacb48478" providerId="ADAL" clId="{5DC640C3-A4DA-4921-9DC5-D969CFDE53B3}" dt="2018-08-27T17:39:07.615" v="53" actId="2696"/>
        <pc:sldMkLst>
          <pc:docMk/>
          <pc:sldMk cId="895886636" sldId="298"/>
        </pc:sldMkLst>
      </pc:sldChg>
      <pc:sldChg chg="del">
        <pc:chgData name="Becky Mann" userId="eb467d60-cff5-406f-b4ef-6c0aacb48478" providerId="ADAL" clId="{5DC640C3-A4DA-4921-9DC5-D969CFDE53B3}" dt="2018-08-27T17:39:07.639" v="55" actId="2696"/>
        <pc:sldMkLst>
          <pc:docMk/>
          <pc:sldMk cId="2247129780" sldId="299"/>
        </pc:sldMkLst>
      </pc:sldChg>
      <pc:sldChg chg="del">
        <pc:chgData name="Becky Mann" userId="eb467d60-cff5-406f-b4ef-6c0aacb48478" providerId="ADAL" clId="{5DC640C3-A4DA-4921-9DC5-D969CFDE53B3}" dt="2018-08-27T17:39:07.667" v="57" actId="2696"/>
        <pc:sldMkLst>
          <pc:docMk/>
          <pc:sldMk cId="3069629363" sldId="300"/>
        </pc:sldMkLst>
      </pc:sldChg>
      <pc:sldChg chg="del">
        <pc:chgData name="Becky Mann" userId="eb467d60-cff5-406f-b4ef-6c0aacb48478" providerId="ADAL" clId="{5DC640C3-A4DA-4921-9DC5-D969CFDE53B3}" dt="2018-08-27T17:39:07.701" v="59" actId="2696"/>
        <pc:sldMkLst>
          <pc:docMk/>
          <pc:sldMk cId="4040821978" sldId="301"/>
        </pc:sldMkLst>
      </pc:sldChg>
      <pc:sldChg chg="del">
        <pc:chgData name="Becky Mann" userId="eb467d60-cff5-406f-b4ef-6c0aacb48478" providerId="ADAL" clId="{5DC640C3-A4DA-4921-9DC5-D969CFDE53B3}" dt="2018-08-27T17:39:07.652" v="56" actId="2696"/>
        <pc:sldMkLst>
          <pc:docMk/>
          <pc:sldMk cId="1888799458" sldId="302"/>
        </pc:sldMkLst>
      </pc:sldChg>
      <pc:sldChg chg="del">
        <pc:chgData name="Becky Mann" userId="eb467d60-cff5-406f-b4ef-6c0aacb48478" providerId="ADAL" clId="{5DC640C3-A4DA-4921-9DC5-D969CFDE53B3}" dt="2018-08-27T17:39:07.680" v="58" actId="2696"/>
        <pc:sldMkLst>
          <pc:docMk/>
          <pc:sldMk cId="969377059" sldId="303"/>
        </pc:sldMkLst>
      </pc:sldChg>
      <pc:sldChg chg="del">
        <pc:chgData name="Becky Mann" userId="eb467d60-cff5-406f-b4ef-6c0aacb48478" providerId="ADAL" clId="{5DC640C3-A4DA-4921-9DC5-D969CFDE53B3}" dt="2018-08-27T17:39:17.081" v="64" actId="2696"/>
        <pc:sldMkLst>
          <pc:docMk/>
          <pc:sldMk cId="2024201776" sldId="316"/>
        </pc:sldMkLst>
      </pc:sldChg>
      <pc:sldChg chg="del">
        <pc:chgData name="Becky Mann" userId="eb467d60-cff5-406f-b4ef-6c0aacb48478" providerId="ADAL" clId="{5DC640C3-A4DA-4921-9DC5-D969CFDE53B3}" dt="2018-08-27T17:39:17.150" v="69" actId="2696"/>
        <pc:sldMkLst>
          <pc:docMk/>
          <pc:sldMk cId="2250176408" sldId="317"/>
        </pc:sldMkLst>
      </pc:sldChg>
      <pc:sldChg chg="del">
        <pc:chgData name="Becky Mann" userId="eb467d60-cff5-406f-b4ef-6c0aacb48478" providerId="ADAL" clId="{5DC640C3-A4DA-4921-9DC5-D969CFDE53B3}" dt="2018-08-27T17:39:17.161" v="70" actId="2696"/>
        <pc:sldMkLst>
          <pc:docMk/>
          <pc:sldMk cId="1498360641" sldId="318"/>
        </pc:sldMkLst>
      </pc:sldChg>
      <pc:sldChg chg="del">
        <pc:chgData name="Becky Mann" userId="eb467d60-cff5-406f-b4ef-6c0aacb48478" providerId="ADAL" clId="{5DC640C3-A4DA-4921-9DC5-D969CFDE53B3}" dt="2018-08-27T17:39:17.176" v="71" actId="2696"/>
        <pc:sldMkLst>
          <pc:docMk/>
          <pc:sldMk cId="2115053894" sldId="319"/>
        </pc:sldMkLst>
      </pc:sldChg>
      <pc:sldChg chg="del">
        <pc:chgData name="Becky Mann" userId="eb467d60-cff5-406f-b4ef-6c0aacb48478" providerId="ADAL" clId="{5DC640C3-A4DA-4921-9DC5-D969CFDE53B3}" dt="2018-08-27T17:39:17.186" v="72" actId="2696"/>
        <pc:sldMkLst>
          <pc:docMk/>
          <pc:sldMk cId="274512618" sldId="320"/>
        </pc:sldMkLst>
      </pc:sldChg>
      <pc:sldChg chg="del">
        <pc:chgData name="Becky Mann" userId="eb467d60-cff5-406f-b4ef-6c0aacb48478" providerId="ADAL" clId="{5DC640C3-A4DA-4921-9DC5-D969CFDE53B3}" dt="2018-08-27T17:39:17.208" v="73" actId="2696"/>
        <pc:sldMkLst>
          <pc:docMk/>
          <pc:sldMk cId="2592657017" sldId="321"/>
        </pc:sldMkLst>
      </pc:sldChg>
      <pc:sldChg chg="del">
        <pc:chgData name="Becky Mann" userId="eb467d60-cff5-406f-b4ef-6c0aacb48478" providerId="ADAL" clId="{5DC640C3-A4DA-4921-9DC5-D969CFDE53B3}" dt="2018-08-27T17:39:17.092" v="65" actId="2696"/>
        <pc:sldMkLst>
          <pc:docMk/>
          <pc:sldMk cId="3514270331" sldId="322"/>
        </pc:sldMkLst>
      </pc:sldChg>
      <pc:sldChg chg="del">
        <pc:chgData name="Becky Mann" userId="eb467d60-cff5-406f-b4ef-6c0aacb48478" providerId="ADAL" clId="{5DC640C3-A4DA-4921-9DC5-D969CFDE53B3}" dt="2018-08-27T17:39:17.106" v="66" actId="2696"/>
        <pc:sldMkLst>
          <pc:docMk/>
          <pc:sldMk cId="510086316" sldId="323"/>
        </pc:sldMkLst>
      </pc:sldChg>
      <pc:sldChg chg="del">
        <pc:chgData name="Becky Mann" userId="eb467d60-cff5-406f-b4ef-6c0aacb48478" providerId="ADAL" clId="{5DC640C3-A4DA-4921-9DC5-D969CFDE53B3}" dt="2018-08-27T17:39:17.121" v="67" actId="2696"/>
        <pc:sldMkLst>
          <pc:docMk/>
          <pc:sldMk cId="2011447127" sldId="324"/>
        </pc:sldMkLst>
      </pc:sldChg>
      <pc:sldChg chg="del">
        <pc:chgData name="Becky Mann" userId="eb467d60-cff5-406f-b4ef-6c0aacb48478" providerId="ADAL" clId="{5DC640C3-A4DA-4921-9DC5-D969CFDE53B3}" dt="2018-08-27T17:39:17.136" v="68" actId="2696"/>
        <pc:sldMkLst>
          <pc:docMk/>
          <pc:sldMk cId="3995542301" sldId="325"/>
        </pc:sldMkLst>
      </pc:sldChg>
      <pc:sldChg chg="del">
        <pc:chgData name="Becky Mann" userId="eb467d60-cff5-406f-b4ef-6c0aacb48478" providerId="ADAL" clId="{5DC640C3-A4DA-4921-9DC5-D969CFDE53B3}" dt="2018-08-27T17:39:17.272" v="78" actId="2696"/>
        <pc:sldMkLst>
          <pc:docMk/>
          <pc:sldMk cId="2530393652" sldId="326"/>
        </pc:sldMkLst>
      </pc:sldChg>
      <pc:sldChg chg="del">
        <pc:chgData name="Becky Mann" userId="eb467d60-cff5-406f-b4ef-6c0aacb48478" providerId="ADAL" clId="{5DC640C3-A4DA-4921-9DC5-D969CFDE53B3}" dt="2018-08-27T17:39:17.286" v="79" actId="2696"/>
        <pc:sldMkLst>
          <pc:docMk/>
          <pc:sldMk cId="387205813" sldId="327"/>
        </pc:sldMkLst>
      </pc:sldChg>
      <pc:sldChg chg="del">
        <pc:chgData name="Becky Mann" userId="eb467d60-cff5-406f-b4ef-6c0aacb48478" providerId="ADAL" clId="{5DC640C3-A4DA-4921-9DC5-D969CFDE53B3}" dt="2018-08-27T17:39:17.307" v="80" actId="2696"/>
        <pc:sldMkLst>
          <pc:docMk/>
          <pc:sldMk cId="3566580247" sldId="328"/>
        </pc:sldMkLst>
      </pc:sldChg>
      <pc:sldChg chg="del">
        <pc:chgData name="Becky Mann" userId="eb467d60-cff5-406f-b4ef-6c0aacb48478" providerId="ADAL" clId="{5DC640C3-A4DA-4921-9DC5-D969CFDE53B3}" dt="2018-08-27T17:39:17.322" v="81" actId="2696"/>
        <pc:sldMkLst>
          <pc:docMk/>
          <pc:sldMk cId="272891693" sldId="329"/>
        </pc:sldMkLst>
      </pc:sldChg>
      <pc:sldChg chg="del">
        <pc:chgData name="Becky Mann" userId="eb467d60-cff5-406f-b4ef-6c0aacb48478" providerId="ADAL" clId="{5DC640C3-A4DA-4921-9DC5-D969CFDE53B3}" dt="2018-08-27T17:39:17.333" v="82" actId="2696"/>
        <pc:sldMkLst>
          <pc:docMk/>
          <pc:sldMk cId="2684256607" sldId="330"/>
        </pc:sldMkLst>
      </pc:sldChg>
      <pc:sldChg chg="del">
        <pc:chgData name="Becky Mann" userId="eb467d60-cff5-406f-b4ef-6c0aacb48478" providerId="ADAL" clId="{5DC640C3-A4DA-4921-9DC5-D969CFDE53B3}" dt="2018-08-27T17:39:17.344" v="83" actId="2696"/>
        <pc:sldMkLst>
          <pc:docMk/>
          <pc:sldMk cId="1022537552" sldId="331"/>
        </pc:sldMkLst>
      </pc:sldChg>
      <pc:sldChg chg="del">
        <pc:chgData name="Becky Mann" userId="eb467d60-cff5-406f-b4ef-6c0aacb48478" providerId="ADAL" clId="{5DC640C3-A4DA-4921-9DC5-D969CFDE53B3}" dt="2018-08-27T17:39:17.357" v="84" actId="2696"/>
        <pc:sldMkLst>
          <pc:docMk/>
          <pc:sldMk cId="1346577054" sldId="332"/>
        </pc:sldMkLst>
      </pc:sldChg>
      <pc:sldChg chg="del">
        <pc:chgData name="Becky Mann" userId="eb467d60-cff5-406f-b4ef-6c0aacb48478" providerId="ADAL" clId="{5DC640C3-A4DA-4921-9DC5-D969CFDE53B3}" dt="2018-08-27T17:39:17.368" v="85" actId="2696"/>
        <pc:sldMkLst>
          <pc:docMk/>
          <pc:sldMk cId="3191637485" sldId="333"/>
        </pc:sldMkLst>
      </pc:sldChg>
      <pc:sldChg chg="del">
        <pc:chgData name="Becky Mann" userId="eb467d60-cff5-406f-b4ef-6c0aacb48478" providerId="ADAL" clId="{5DC640C3-A4DA-4921-9DC5-D969CFDE53B3}" dt="2018-08-27T17:39:17.379" v="86" actId="2696"/>
        <pc:sldMkLst>
          <pc:docMk/>
          <pc:sldMk cId="514820736" sldId="334"/>
        </pc:sldMkLst>
      </pc:sldChg>
      <pc:sldChg chg="del">
        <pc:chgData name="Becky Mann" userId="eb467d60-cff5-406f-b4ef-6c0aacb48478" providerId="ADAL" clId="{5DC640C3-A4DA-4921-9DC5-D969CFDE53B3}" dt="2018-08-27T17:39:17.400" v="87" actId="2696"/>
        <pc:sldMkLst>
          <pc:docMk/>
          <pc:sldMk cId="2924405351" sldId="335"/>
        </pc:sldMkLst>
      </pc:sldChg>
      <pc:sldChg chg="del">
        <pc:chgData name="Becky Mann" userId="eb467d60-cff5-406f-b4ef-6c0aacb48478" providerId="ADAL" clId="{5DC640C3-A4DA-4921-9DC5-D969CFDE53B3}" dt="2018-08-27T17:39:17.417" v="88" actId="2696"/>
        <pc:sldMkLst>
          <pc:docMk/>
          <pc:sldMk cId="526028123" sldId="336"/>
        </pc:sldMkLst>
      </pc:sldChg>
      <pc:sldChg chg="del">
        <pc:chgData name="Becky Mann" userId="eb467d60-cff5-406f-b4ef-6c0aacb48478" providerId="ADAL" clId="{5DC640C3-A4DA-4921-9DC5-D969CFDE53B3}" dt="2018-08-27T17:39:17.434" v="89" actId="2696"/>
        <pc:sldMkLst>
          <pc:docMk/>
          <pc:sldMk cId="1140511554" sldId="337"/>
        </pc:sldMkLst>
      </pc:sldChg>
      <pc:sldChg chg="del">
        <pc:chgData name="Becky Mann" userId="eb467d60-cff5-406f-b4ef-6c0aacb48478" providerId="ADAL" clId="{5DC640C3-A4DA-4921-9DC5-D969CFDE53B3}" dt="2018-08-27T17:39:17.446" v="90" actId="2696"/>
        <pc:sldMkLst>
          <pc:docMk/>
          <pc:sldMk cId="3508098653" sldId="338"/>
        </pc:sldMkLst>
      </pc:sldChg>
      <pc:sldChg chg="del">
        <pc:chgData name="Becky Mann" userId="eb467d60-cff5-406f-b4ef-6c0aacb48478" providerId="ADAL" clId="{5DC640C3-A4DA-4921-9DC5-D969CFDE53B3}" dt="2018-08-27T17:39:17.480" v="91" actId="2696"/>
        <pc:sldMkLst>
          <pc:docMk/>
          <pc:sldMk cId="553365934" sldId="339"/>
        </pc:sldMkLst>
      </pc:sldChg>
      <pc:sldChg chg="del">
        <pc:chgData name="Becky Mann" userId="eb467d60-cff5-406f-b4ef-6c0aacb48478" providerId="ADAL" clId="{5DC640C3-A4DA-4921-9DC5-D969CFDE53B3}" dt="2018-08-27T17:39:07.107" v="20" actId="2696"/>
        <pc:sldMkLst>
          <pc:docMk/>
          <pc:sldMk cId="2990496024" sldId="616"/>
        </pc:sldMkLst>
      </pc:sldChg>
      <pc:sldChg chg="del">
        <pc:chgData name="Becky Mann" userId="eb467d60-cff5-406f-b4ef-6c0aacb48478" providerId="ADAL" clId="{5DC640C3-A4DA-4921-9DC5-D969CFDE53B3}" dt="2018-08-27T17:39:07.365" v="36" actId="2696"/>
        <pc:sldMkLst>
          <pc:docMk/>
          <pc:sldMk cId="664758064" sldId="617"/>
        </pc:sldMkLst>
      </pc:sldChg>
      <pc:sldChg chg="del">
        <pc:chgData name="Becky Mann" userId="eb467d60-cff5-406f-b4ef-6c0aacb48478" providerId="ADAL" clId="{5DC640C3-A4DA-4921-9DC5-D969CFDE53B3}" dt="2018-08-27T17:39:17.054" v="62" actId="2696"/>
        <pc:sldMkLst>
          <pc:docMk/>
          <pc:sldMk cId="2379548108" sldId="619"/>
        </pc:sldMkLst>
      </pc:sldChg>
      <pc:sldChg chg="del">
        <pc:chgData name="Becky Mann" userId="eb467d60-cff5-406f-b4ef-6c0aacb48478" providerId="ADAL" clId="{5DC640C3-A4DA-4921-9DC5-D969CFDE53B3}" dt="2018-08-27T17:39:17.244" v="76" actId="2696"/>
        <pc:sldMkLst>
          <pc:docMk/>
          <pc:sldMk cId="1846803841" sldId="620"/>
        </pc:sldMkLst>
      </pc:sldChg>
      <pc:sldChg chg="del">
        <pc:chgData name="Becky Mann" userId="eb467d60-cff5-406f-b4ef-6c0aacb48478" providerId="ADAL" clId="{5DC640C3-A4DA-4921-9DC5-D969CFDE53B3}" dt="2018-08-27T17:39:06.831" v="6" actId="2696"/>
        <pc:sldMkLst>
          <pc:docMk/>
          <pc:sldMk cId="1634036377" sldId="638"/>
        </pc:sldMkLst>
      </pc:sldChg>
      <pc:sldChg chg="del">
        <pc:chgData name="Becky Mann" userId="eb467d60-cff5-406f-b4ef-6c0aacb48478" providerId="ADAL" clId="{5DC640C3-A4DA-4921-9DC5-D969CFDE53B3}" dt="2018-08-27T17:39:07.090" v="19" actId="2696"/>
        <pc:sldMkLst>
          <pc:docMk/>
          <pc:sldMk cId="2024093079" sldId="639"/>
        </pc:sldMkLst>
      </pc:sldChg>
      <pc:sldChg chg="del">
        <pc:chgData name="Becky Mann" userId="eb467d60-cff5-406f-b4ef-6c0aacb48478" providerId="ADAL" clId="{5DC640C3-A4DA-4921-9DC5-D969CFDE53B3}" dt="2018-08-27T17:39:07.124" v="21" actId="2696"/>
        <pc:sldMkLst>
          <pc:docMk/>
          <pc:sldMk cId="2517965188" sldId="640"/>
        </pc:sldMkLst>
      </pc:sldChg>
      <pc:sldChg chg="del">
        <pc:chgData name="Becky Mann" userId="eb467d60-cff5-406f-b4ef-6c0aacb48478" providerId="ADAL" clId="{5DC640C3-A4DA-4921-9DC5-D969CFDE53B3}" dt="2018-08-27T17:39:07.338" v="34" actId="2696"/>
        <pc:sldMkLst>
          <pc:docMk/>
          <pc:sldMk cId="511777996" sldId="641"/>
        </pc:sldMkLst>
      </pc:sldChg>
      <pc:sldChg chg="del">
        <pc:chgData name="Becky Mann" userId="eb467d60-cff5-406f-b4ef-6c0aacb48478" providerId="ADAL" clId="{5DC640C3-A4DA-4921-9DC5-D969CFDE53B3}" dt="2018-08-27T17:39:07.350" v="35" actId="2696"/>
        <pc:sldMkLst>
          <pc:docMk/>
          <pc:sldMk cId="3122133215" sldId="642"/>
        </pc:sldMkLst>
      </pc:sldChg>
      <pc:sldChg chg="del">
        <pc:chgData name="Becky Mann" userId="eb467d60-cff5-406f-b4ef-6c0aacb48478" providerId="ADAL" clId="{5DC640C3-A4DA-4921-9DC5-D969CFDE53B3}" dt="2018-08-27T17:39:07.381" v="37" actId="2696"/>
        <pc:sldMkLst>
          <pc:docMk/>
          <pc:sldMk cId="269684172" sldId="643"/>
        </pc:sldMkLst>
      </pc:sldChg>
      <pc:sldChg chg="del">
        <pc:chgData name="Becky Mann" userId="eb467d60-cff5-406f-b4ef-6c0aacb48478" providerId="ADAL" clId="{5DC640C3-A4DA-4921-9DC5-D969CFDE53B3}" dt="2018-08-27T17:39:07.713" v="60" actId="2696"/>
        <pc:sldMkLst>
          <pc:docMk/>
          <pc:sldMk cId="4081900043" sldId="644"/>
        </pc:sldMkLst>
      </pc:sldChg>
      <pc:sldChg chg="del">
        <pc:chgData name="Becky Mann" userId="eb467d60-cff5-406f-b4ef-6c0aacb48478" providerId="ADAL" clId="{5DC640C3-A4DA-4921-9DC5-D969CFDE53B3}" dt="2018-08-27T17:39:07.725" v="61" actId="2696"/>
        <pc:sldMkLst>
          <pc:docMk/>
          <pc:sldMk cId="3282433047" sldId="645"/>
        </pc:sldMkLst>
      </pc:sldChg>
      <pc:sldChg chg="del">
        <pc:chgData name="Becky Mann" userId="eb467d60-cff5-406f-b4ef-6c0aacb48478" providerId="ADAL" clId="{5DC640C3-A4DA-4921-9DC5-D969CFDE53B3}" dt="2018-08-27T17:39:17.065" v="63" actId="2696"/>
        <pc:sldMkLst>
          <pc:docMk/>
          <pc:sldMk cId="2305945338" sldId="649"/>
        </pc:sldMkLst>
      </pc:sldChg>
      <pc:sldChg chg="del">
        <pc:chgData name="Becky Mann" userId="eb467d60-cff5-406f-b4ef-6c0aacb48478" providerId="ADAL" clId="{5DC640C3-A4DA-4921-9DC5-D969CFDE53B3}" dt="2018-08-27T17:39:17.221" v="74" actId="2696"/>
        <pc:sldMkLst>
          <pc:docMk/>
          <pc:sldMk cId="1539231536" sldId="650"/>
        </pc:sldMkLst>
      </pc:sldChg>
      <pc:sldChg chg="del">
        <pc:chgData name="Becky Mann" userId="eb467d60-cff5-406f-b4ef-6c0aacb48478" providerId="ADAL" clId="{5DC640C3-A4DA-4921-9DC5-D969CFDE53B3}" dt="2018-08-27T17:39:17.233" v="75" actId="2696"/>
        <pc:sldMkLst>
          <pc:docMk/>
          <pc:sldMk cId="1577475519" sldId="651"/>
        </pc:sldMkLst>
      </pc:sldChg>
      <pc:sldChg chg="del">
        <pc:chgData name="Becky Mann" userId="eb467d60-cff5-406f-b4ef-6c0aacb48478" providerId="ADAL" clId="{5DC640C3-A4DA-4921-9DC5-D969CFDE53B3}" dt="2018-08-27T17:39:17.258" v="77" actId="2696"/>
        <pc:sldMkLst>
          <pc:docMk/>
          <pc:sldMk cId="1384308736" sldId="652"/>
        </pc:sldMkLst>
      </pc:sldChg>
      <pc:sldChg chg="del">
        <pc:chgData name="Becky Mann" userId="eb467d60-cff5-406f-b4ef-6c0aacb48478" providerId="ADAL" clId="{5DC640C3-A4DA-4921-9DC5-D969CFDE53B3}" dt="2018-08-27T17:39:17.506" v="92" actId="2696"/>
        <pc:sldMkLst>
          <pc:docMk/>
          <pc:sldMk cId="2658457281" sldId="653"/>
        </pc:sldMkLst>
      </pc:sldChg>
      <pc:sldChg chg="del">
        <pc:chgData name="Becky Mann" userId="eb467d60-cff5-406f-b4ef-6c0aacb48478" providerId="ADAL" clId="{5DC640C3-A4DA-4921-9DC5-D969CFDE53B3}" dt="2018-08-27T17:39:06.815" v="5" actId="2696"/>
        <pc:sldMkLst>
          <pc:docMk/>
          <pc:sldMk cId="2610899193" sldId="700"/>
        </pc:sldMkLst>
      </pc:sldChg>
      <pc:sldChg chg="del">
        <pc:chgData name="Becky Mann" userId="eb467d60-cff5-406f-b4ef-6c0aacb48478" providerId="ADAL" clId="{5DC640C3-A4DA-4921-9DC5-D969CFDE53B3}" dt="2018-08-27T17:39:06.749" v="1" actId="2696"/>
        <pc:sldMkLst>
          <pc:docMk/>
          <pc:sldMk cId="985102725" sldId="701"/>
        </pc:sldMkLst>
      </pc:sldChg>
      <pc:sldChg chg="del">
        <pc:chgData name="Becky Mann" userId="eb467d60-cff5-406f-b4ef-6c0aacb48478" providerId="ADAL" clId="{5DC640C3-A4DA-4921-9DC5-D969CFDE53B3}" dt="2018-08-27T17:39:06.771" v="2" actId="2696"/>
        <pc:sldMkLst>
          <pc:docMk/>
          <pc:sldMk cId="733213307" sldId="702"/>
        </pc:sldMkLst>
      </pc:sldChg>
      <pc:sldChg chg="del">
        <pc:chgData name="Becky Mann" userId="eb467d60-cff5-406f-b4ef-6c0aacb48478" providerId="ADAL" clId="{5DC640C3-A4DA-4921-9DC5-D969CFDE53B3}" dt="2018-08-27T17:39:06.786" v="3" actId="2696"/>
        <pc:sldMkLst>
          <pc:docMk/>
          <pc:sldMk cId="4249051692" sldId="703"/>
        </pc:sldMkLst>
      </pc:sldChg>
      <pc:sldChg chg="del">
        <pc:chgData name="Becky Mann" userId="eb467d60-cff5-406f-b4ef-6c0aacb48478" providerId="ADAL" clId="{5DC640C3-A4DA-4921-9DC5-D969CFDE53B3}" dt="2018-08-27T17:39:06.800" v="4" actId="2696"/>
        <pc:sldMkLst>
          <pc:docMk/>
          <pc:sldMk cId="2207060766" sldId="70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2799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CE24EC-68B1-4280-883D-EF0309E00D68}"/>
              </a:ext>
            </a:extLst>
          </p:cNvPr>
          <p:cNvSpPr>
            <a:spLocks noGrp="1" noRot="1" noChangeAspect="1"/>
          </p:cNvSpPr>
          <p:nvPr>
            <p:ph type="sldImg" idx="2"/>
          </p:nvPr>
        </p:nvSpPr>
        <p:spPr>
          <a:xfrm>
            <a:off x="685800" y="242888"/>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3" name="Notes Placeholder 2">
            <a:extLst>
              <a:ext uri="{FF2B5EF4-FFF2-40B4-BE49-F238E27FC236}">
                <a16:creationId xmlns:a16="http://schemas.microsoft.com/office/drawing/2014/main" id="{076C9C4A-5E92-4E29-A351-C9A277F636E9}"/>
              </a:ext>
            </a:extLst>
          </p:cNvPr>
          <p:cNvSpPr>
            <a:spLocks noGrp="1"/>
          </p:cNvSpPr>
          <p:nvPr>
            <p:ph type="body" sz="quarter" idx="3"/>
          </p:nvPr>
        </p:nvSpPr>
        <p:spPr>
          <a:xfrm>
            <a:off x="685800" y="3686629"/>
            <a:ext cx="5486400" cy="5079999"/>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64164932"/>
      </p:ext>
    </p:extLst>
  </p:cSld>
  <p:clrMap bg1="dk1" tx1="lt1" bg2="dk2" tx2="lt2" accent1="accent1" accent2="accent2" accent3="accent3" accent4="accent4" accent5="accent5" accent6="accent6" hlink="hlink" folHlink="folHlink"/>
  <p:notesStyle>
    <a:lvl1pPr marL="57150" indent="0" algn="l" defTabSz="914400" rtl="0" eaLnBrk="1" latinLnBrk="0" hangingPunct="1">
      <a:spcAft>
        <a:spcPts val="1200"/>
      </a:spcAft>
      <a:buFont typeface="+mj-lt"/>
      <a:buNone/>
      <a:defRPr sz="1200" b="0" kern="1200">
        <a:solidFill>
          <a:schemeClr val="tx1"/>
        </a:solidFill>
        <a:latin typeface="+mn-lt"/>
        <a:ea typeface="Verdana" panose="020B0604030504040204" pitchFamily="34" charset="0"/>
        <a:cs typeface="Verdana" panose="020B0604030504040204" pitchFamily="34" charset="0"/>
      </a:defRPr>
    </a:lvl1pPr>
    <a:lvl2pPr marL="285750" indent="-228600" algn="l" defTabSz="914400" rtl="0" eaLnBrk="1" latinLnBrk="0" hangingPunct="1">
      <a:spcAft>
        <a:spcPts val="0"/>
      </a:spcAft>
      <a:buFont typeface="+mj-lt"/>
      <a:buAutoNum type="arabicPeriod"/>
      <a:defRPr sz="1200" b="1" i="0" kern="1200">
        <a:solidFill>
          <a:schemeClr val="tx1"/>
        </a:solidFill>
        <a:latin typeface="+mn-lt"/>
        <a:ea typeface="Verdana" panose="020B0604030504040204" pitchFamily="34" charset="0"/>
        <a:cs typeface="Verdana" panose="020B0604030504040204" pitchFamily="34" charset="0"/>
      </a:defRPr>
    </a:lvl2pPr>
    <a:lvl3pPr marL="285750" indent="0" algn="l" defTabSz="914400" rtl="0" eaLnBrk="1" latinLnBrk="0" hangingPunct="1">
      <a:spcAft>
        <a:spcPts val="1200"/>
      </a:spcAft>
      <a:defRPr sz="1200" i="1" kern="1200">
        <a:solidFill>
          <a:schemeClr val="tx1"/>
        </a:solidFill>
        <a:latin typeface="+mn-lt"/>
        <a:ea typeface="Verdana" panose="020B0604030504040204" pitchFamily="34" charset="0"/>
        <a:cs typeface="Verdana" panose="020B0604030504040204" pitchFamily="34" charset="0"/>
      </a:defRPr>
    </a:lvl3pPr>
    <a:lvl4pPr marL="285750" indent="0" algn="l" defTabSz="914400" rtl="0" eaLnBrk="1" latinLnBrk="0" hangingPunct="1">
      <a:defRPr sz="1200" kern="1200">
        <a:solidFill>
          <a:schemeClr val="tx1"/>
        </a:solidFill>
        <a:latin typeface="+mn-lt"/>
        <a:ea typeface="Verdana" panose="020B0604030504040204" pitchFamily="34" charset="0"/>
        <a:cs typeface="Verdana" panose="020B0604030504040204" pitchFamily="34" charset="0"/>
      </a:defRPr>
    </a:lvl4pPr>
    <a:lvl5pPr marL="457200" indent="-171450" algn="l" defTabSz="914400" rtl="0" eaLnBrk="1" latinLnBrk="0" hangingPunct="1">
      <a:buFont typeface="Arial" panose="020B0604020202020204" pitchFamily="34" charset="0"/>
      <a:buChar char="•"/>
      <a:defRPr sz="1200" kern="1200">
        <a:solidFill>
          <a:schemeClr val="tx1"/>
        </a:solidFill>
        <a:latin typeface="+mn-lt"/>
        <a:ea typeface="Verdana" panose="020B0604030504040204" pitchFamily="34" charset="0"/>
        <a:cs typeface="Verdana" panose="020B060403050404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4265A9ED-B987-4BD1-8B3B-4D631FA266DA}"/>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59E070DB-3019-474E-85D1-869577574D7D}"/>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0001631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the registry and how does it distinguish Windows and Linux?</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The registry is a database of configuration settings supporting the Windows OS. Linux uses individual text files to store settings.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term is used to describe terminating a process that is not responding to user input?</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This is often called "killing" the process.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Why might you use the Services snap-in to manage background processes rather than Task Manager?</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Task Manager allows you to start and stop services but the Services snap-in also allows you to configure service properties.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The Task Scheduler allows you to run a process automatically in Windows. What is a widely-used Linux equivalent?</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cron is widely used to run tasks automatically in Linux.</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part of the system memory setup is most user-configurable?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Use of virtual memory or a pagefile, where disk space is used to supplement system RAM.</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two things are configured on a disk to make storage space on the disk available to the Windows OS?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The disk must contain at least one partition, typically allocated a drive letter, and the partition must be formatted with a suitable file system.</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a CLI?</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A Command Line Interface allows the user to interact with the OS using typed commands or scripts rather than a GUI.</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protection feature in Windows is designed to prevent a script or software from making unauthorized changes to the OS configuration?</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User Access Control (UAC). UAC means that the user must input their credentials or click through an authorization prompt before the configuration change can be made.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True or false? A standard user cannot change their own password.</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False—ordinary users can change their own password but cannot change anyone else's.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endParaRPr lang="en-US" dirty="0"/>
          </a:p>
        </p:txBody>
      </p:sp>
    </p:spTree>
    <p:extLst>
      <p:ext uri="{BB962C8B-B14F-4D97-AF65-F5344CB8AC3E}">
        <p14:creationId xmlns:p14="http://schemas.microsoft.com/office/powerpoint/2010/main" val="21977261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 name="Text Box 1032"/>
          <p:cNvSpPr txBox="1">
            <a:spLocks noChangeArrowheads="1"/>
          </p:cNvSpPr>
          <p:nvPr userDrawn="1"/>
        </p:nvSpPr>
        <p:spPr bwMode="black">
          <a:xfrm>
            <a:off x="0" y="4498110"/>
            <a:ext cx="12192000" cy="2379617"/>
          </a:xfrm>
          <a:prstGeom prst="rect">
            <a:avLst/>
          </a:prstGeom>
          <a:solidFill>
            <a:schemeClr val="accent5"/>
          </a:solidFill>
          <a:ln w="9525">
            <a:noFill/>
            <a:miter lim="800000"/>
            <a:headEnd/>
            <a:tailEnd/>
          </a:ln>
          <a:effectLst/>
        </p:spPr>
        <p:txBody>
          <a:bodyPr anchor="b" anchorCtr="1">
            <a:noAutofit/>
          </a:bodyPr>
          <a:lstStyle/>
          <a:p>
            <a:pPr algn="ctr">
              <a:spcBef>
                <a:spcPct val="50000"/>
              </a:spcBef>
              <a:defRPr/>
            </a:pPr>
            <a:r>
              <a:rPr lang="en-GB" sz="900" noProof="0" dirty="0">
                <a:solidFill>
                  <a:schemeClr val="accent1"/>
                </a:solidFill>
                <a:latin typeface="+mn-lt"/>
                <a:cs typeface="Times New Roman" pitchFamily="18" charset="0"/>
              </a:rPr>
              <a:t>Copyright © 2018 CompTIA, Inc. All rights reserved. Screenshots used for illustrative purposes are the property of the software proprietor. Except as permitted under the Copyright Act of 1976, no part of this publication may be reproduced or distributed in any form or by any means, or stored in a database or retrieval system, without the prior written permission CompTIA, 3500 Lacey Road, Suite 100, Downers Grove, IL 60515-5439. CompTIA® and the CompTIA logo are registered trademarks of CompTIA, Inc., in the U.S. and other countries. All other product and service names used may be common law or registered trademarks of their respective proprietors.</a:t>
            </a:r>
            <a:endParaRPr lang="en-US" sz="900" noProof="0" dirty="0">
              <a:solidFill>
                <a:schemeClr val="accent1"/>
              </a:solidFill>
              <a:latin typeface="+mn-lt"/>
              <a:cs typeface="Times New Roman" pitchFamily="18" charset="0"/>
            </a:endParaRPr>
          </a:p>
        </p:txBody>
      </p:sp>
      <p:sp>
        <p:nvSpPr>
          <p:cNvPr id="3" name="Subtitle 2"/>
          <p:cNvSpPr>
            <a:spLocks noGrp="1"/>
          </p:cNvSpPr>
          <p:nvPr>
            <p:ph type="subTitle" idx="1"/>
          </p:nvPr>
        </p:nvSpPr>
        <p:spPr>
          <a:xfrm>
            <a:off x="0" y="3812309"/>
            <a:ext cx="12192000" cy="685800"/>
          </a:xfrm>
          <a:solidFill>
            <a:schemeClr val="accent4"/>
          </a:solidFill>
        </p:spPr>
        <p:txBody>
          <a:bodyPr anchor="ctr" anchorCtr="0">
            <a:noAutofit/>
          </a:bodyPr>
          <a:lstStyle>
            <a:lvl1pPr marL="0" indent="0" algn="ctr">
              <a:buNone/>
              <a:defRPr sz="4400" b="1">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9" name="Title 8"/>
          <p:cNvSpPr>
            <a:spLocks noGrp="1"/>
          </p:cNvSpPr>
          <p:nvPr>
            <p:ph type="title" hasCustomPrompt="1"/>
          </p:nvPr>
        </p:nvSpPr>
        <p:spPr>
          <a:xfrm>
            <a:off x="0" y="2673276"/>
            <a:ext cx="12192000" cy="1143000"/>
          </a:xfrm>
          <a:solidFill>
            <a:schemeClr val="tx1"/>
          </a:solidFill>
        </p:spPr>
        <p:txBody>
          <a:bodyPr lIns="91440" tIns="45720" rIns="91440" bIns="45720">
            <a:noAutofit/>
          </a:bodyPr>
          <a:lstStyle>
            <a:lvl1pPr>
              <a:defRPr sz="4000" b="0" i="0">
                <a:solidFill>
                  <a:schemeClr val="accent5"/>
                </a:solidFill>
                <a:latin typeface="+mj-lt"/>
              </a:defRPr>
            </a:lvl1pPr>
          </a:lstStyle>
          <a:p>
            <a:r>
              <a:rPr lang="en-GB" noProof="0" dirty="0"/>
              <a:t>CompTIA IT Fundamentals+</a:t>
            </a:r>
            <a:br>
              <a:rPr lang="en-GB" noProof="0" dirty="0"/>
            </a:br>
            <a:r>
              <a:rPr lang="en-GB" noProof="0" dirty="0"/>
              <a:t>(Exam FC0‑U61)</a:t>
            </a:r>
            <a:endParaRPr lang="en-US" noProof="0" dirty="0"/>
          </a:p>
        </p:txBody>
      </p:sp>
      <p:pic>
        <p:nvPicPr>
          <p:cNvPr id="13" name="Picture 12" descr="CompTIA logo">
            <a:extLst>
              <a:ext uri="{FF2B5EF4-FFF2-40B4-BE49-F238E27FC236}">
                <a16:creationId xmlns:a16="http://schemas.microsoft.com/office/drawing/2014/main" id="{EC532169-3147-4394-AA33-62CEA5752870}"/>
              </a:ext>
            </a:extLst>
          </p:cNvPr>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0597366" y="224411"/>
            <a:ext cx="1419225" cy="7905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25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Outline">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400"/>
            <a:ext cx="11978640" cy="5577840"/>
          </a:xfrm>
        </p:spPr>
        <p:txBody>
          <a:bodyPr/>
          <a:lstStyle>
            <a:lvl1pPr marL="0" indent="0">
              <a:spcBef>
                <a:spcPts val="2400"/>
              </a:spcBef>
              <a:spcAft>
                <a:spcPts val="2400"/>
              </a:spcAft>
              <a:buNone/>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normAutofit/>
          </a:bodyPr>
          <a:lstStyle>
            <a:lvl1pPr algn="ctr">
              <a:defRPr sz="4800"/>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58A365D4-CB39-4DD5-9171-D491B0401A7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7DB4F6E3-B7B7-47B4-88B2-4B4973B49B30}"/>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endParaRPr lang="en-US" dirty="0"/>
          </a:p>
        </p:txBody>
      </p:sp>
    </p:spTree>
    <p:extLst>
      <p:ext uri="{BB962C8B-B14F-4D97-AF65-F5344CB8AC3E}">
        <p14:creationId xmlns:p14="http://schemas.microsoft.com/office/powerpoint/2010/main" val="2417121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9D882FC-8A2F-4BB3-A76C-2A2A28761589}"/>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Tree>
    <p:extLst>
      <p:ext uri="{BB962C8B-B14F-4D97-AF65-F5344CB8AC3E}">
        <p14:creationId xmlns:p14="http://schemas.microsoft.com/office/powerpoint/2010/main" val="205866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620017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6" name="Group 5" descr="Objectives">
            <a:extLst>
              <a:ext uri="{FF2B5EF4-FFF2-40B4-BE49-F238E27FC236}">
                <a16:creationId xmlns:a16="http://schemas.microsoft.com/office/drawing/2014/main" id="{1C7F5C99-0345-4FCE-A9C4-F860AC4C87D7}"/>
              </a:ext>
            </a:extLst>
          </p:cNvPr>
          <p:cNvGrpSpPr/>
          <p:nvPr userDrawn="1"/>
        </p:nvGrpSpPr>
        <p:grpSpPr>
          <a:xfrm>
            <a:off x="6291618" y="822960"/>
            <a:ext cx="5900382" cy="5715000"/>
            <a:chOff x="6291618" y="822960"/>
            <a:chExt cx="5900382" cy="5715000"/>
          </a:xfrm>
        </p:grpSpPr>
        <p:pic>
          <p:nvPicPr>
            <p:cNvPr id="8" name="Picture 7" descr="Objectives (Image by racorn © 23rf.com)">
              <a:extLst>
                <a:ext uri="{FF2B5EF4-FFF2-40B4-BE49-F238E27FC236}">
                  <a16:creationId xmlns:a16="http://schemas.microsoft.com/office/drawing/2014/main" id="{93F9B8EA-F0FB-4DAE-9D71-AB3B17E1285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91618" y="822960"/>
              <a:ext cx="5900382" cy="5715000"/>
            </a:xfrm>
            <a:prstGeom prst="rect">
              <a:avLst/>
            </a:prstGeom>
          </p:spPr>
        </p:pic>
        <p:sp>
          <p:nvSpPr>
            <p:cNvPr id="10" name="TextBox 9" descr="Unit objectives (Image by racorn © 123rf.com)">
              <a:extLst>
                <a:ext uri="{FF2B5EF4-FFF2-40B4-BE49-F238E27FC236}">
                  <a16:creationId xmlns:a16="http://schemas.microsoft.com/office/drawing/2014/main" id="{E3194958-6F33-40AC-AD10-F14190F7280D}"/>
                </a:ext>
              </a:extLst>
            </p:cNvPr>
            <p:cNvSpPr txBox="1"/>
            <p:nvPr userDrawn="1"/>
          </p:nvSpPr>
          <p:spPr>
            <a:xfrm>
              <a:off x="6447304" y="6177439"/>
              <a:ext cx="1729961" cy="246221"/>
            </a:xfrm>
            <a:prstGeom prst="rect">
              <a:avLst/>
            </a:prstGeom>
            <a:noFill/>
          </p:spPr>
          <p:txBody>
            <a:bodyPr wrap="none" rtlCol="0">
              <a:spAutoFit/>
            </a:bodyPr>
            <a:lstStyle/>
            <a:p>
              <a:r>
                <a:rPr lang="en-US" sz="1000" dirty="0">
                  <a:solidFill>
                    <a:schemeClr val="accent5"/>
                  </a:solidFill>
                </a:rPr>
                <a:t>Image by </a:t>
              </a:r>
              <a:r>
                <a:rPr lang="en-US" sz="1000" dirty="0" err="1">
                  <a:solidFill>
                    <a:schemeClr val="accent5"/>
                  </a:solidFill>
                </a:rPr>
                <a:t>racorn</a:t>
              </a:r>
              <a:r>
                <a:rPr lang="en-US" sz="1000" dirty="0">
                  <a:solidFill>
                    <a:schemeClr val="accent5"/>
                  </a:solidFill>
                </a:rPr>
                <a:t> © 123rf.com</a:t>
              </a:r>
            </a:p>
          </p:txBody>
        </p:sp>
      </p:gr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Objectives</a:t>
            </a:r>
          </a:p>
        </p:txBody>
      </p:sp>
      <p:sp>
        <p:nvSpPr>
          <p:cNvPr id="12" name="Footer Placeholder 4">
            <a:extLst>
              <a:ext uri="{FF2B5EF4-FFF2-40B4-BE49-F238E27FC236}">
                <a16:creationId xmlns:a16="http://schemas.microsoft.com/office/drawing/2014/main" id="{3F0C4344-A7A7-4D9C-B4A8-FD2FF9DF2F54}"/>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AA92C0BC-1371-444D-9B2C-9CF85120402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039452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view">
    <p:spTree>
      <p:nvGrpSpPr>
        <p:cNvPr id="1" name=""/>
        <p:cNvGrpSpPr/>
        <p:nvPr/>
      </p:nvGrpSpPr>
      <p:grpSpPr>
        <a:xfrm>
          <a:off x="0" y="0"/>
          <a:ext cx="0" cy="0"/>
          <a:chOff x="0" y="0"/>
          <a:chExt cx="0" cy="0"/>
        </a:xfrm>
      </p:grpSpPr>
      <p:sp>
        <p:nvSpPr>
          <p:cNvPr id="3" name="Content Placeholder 2"/>
          <p:cNvSpPr>
            <a:spLocks noGrp="1"/>
          </p:cNvSpPr>
          <p:nvPr>
            <p:ph idx="1"/>
          </p:nvPr>
        </p:nvSpPr>
        <p:spPr>
          <a:xfrm>
            <a:off x="7161362" y="914399"/>
            <a:ext cx="503063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Review</a:t>
            </a:r>
          </a:p>
        </p:txBody>
      </p:sp>
      <p:grpSp>
        <p:nvGrpSpPr>
          <p:cNvPr id="12" name="Group 11" descr="Review ">
            <a:extLst>
              <a:ext uri="{FF2B5EF4-FFF2-40B4-BE49-F238E27FC236}">
                <a16:creationId xmlns:a16="http://schemas.microsoft.com/office/drawing/2014/main" id="{D9D5A189-4666-4772-A9C8-16648CDE9AE8}"/>
              </a:ext>
            </a:extLst>
          </p:cNvPr>
          <p:cNvGrpSpPr/>
          <p:nvPr userDrawn="1"/>
        </p:nvGrpSpPr>
        <p:grpSpPr>
          <a:xfrm>
            <a:off x="17612" y="822960"/>
            <a:ext cx="7143750" cy="5715000"/>
            <a:chOff x="17612" y="822960"/>
            <a:chExt cx="7143750" cy="5715000"/>
          </a:xfrm>
        </p:grpSpPr>
        <p:pic>
          <p:nvPicPr>
            <p:cNvPr id="13" name="Picture 12" descr="Review (Image by Wavebreak Media © 123rf.com)">
              <a:extLst>
                <a:ext uri="{FF2B5EF4-FFF2-40B4-BE49-F238E27FC236}">
                  <a16:creationId xmlns:a16="http://schemas.microsoft.com/office/drawing/2014/main" id="{E6C7E7FE-ED67-4556-8E17-D224225F3C9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7612" y="822960"/>
              <a:ext cx="7143750" cy="5715000"/>
            </a:xfrm>
            <a:prstGeom prst="rect">
              <a:avLst/>
            </a:prstGeom>
          </p:spPr>
        </p:pic>
        <p:sp>
          <p:nvSpPr>
            <p:cNvPr id="14" name="TextBox 13">
              <a:extLst>
                <a:ext uri="{FF2B5EF4-FFF2-40B4-BE49-F238E27FC236}">
                  <a16:creationId xmlns:a16="http://schemas.microsoft.com/office/drawing/2014/main" id="{FE75F581-47F3-447A-8CF0-D183ECAAF9EB}"/>
                </a:ext>
              </a:extLst>
            </p:cNvPr>
            <p:cNvSpPr txBox="1"/>
            <p:nvPr userDrawn="1"/>
          </p:nvSpPr>
          <p:spPr>
            <a:xfrm>
              <a:off x="4820657" y="859869"/>
              <a:ext cx="2340705" cy="246221"/>
            </a:xfrm>
            <a:prstGeom prst="rect">
              <a:avLst/>
            </a:prstGeom>
            <a:noFill/>
          </p:spPr>
          <p:txBody>
            <a:bodyPr wrap="none" rtlCol="0">
              <a:spAutoFit/>
            </a:bodyPr>
            <a:lstStyle/>
            <a:p>
              <a:r>
                <a:rPr lang="en-US" sz="1000" dirty="0">
                  <a:solidFill>
                    <a:schemeClr val="accent3"/>
                  </a:solidFill>
                </a:rPr>
                <a:t>Image by Wavebreak Media © 123rf.com</a:t>
              </a:r>
            </a:p>
          </p:txBody>
        </p:sp>
      </p:grpSp>
      <p:sp>
        <p:nvSpPr>
          <p:cNvPr id="15" name="Footer Placeholder 4">
            <a:extLst>
              <a:ext uri="{FF2B5EF4-FFF2-40B4-BE49-F238E27FC236}">
                <a16:creationId xmlns:a16="http://schemas.microsoft.com/office/drawing/2014/main" id="{8142CB92-11C2-4AC8-B0CA-A561CB4AFA8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5B85E6EE-E8A1-4E58-B0FC-B112D6CF9A1F}"/>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453946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s">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5DCDA32-F80C-4AAC-996B-6E8032FB392A}"/>
              </a:ext>
            </a:extLst>
          </p:cNvPr>
          <p:cNvGrpSpPr/>
          <p:nvPr userDrawn="1"/>
        </p:nvGrpSpPr>
        <p:grpSpPr>
          <a:xfrm>
            <a:off x="5423065" y="813435"/>
            <a:ext cx="6768936" cy="5724525"/>
            <a:chOff x="5423065" y="813435"/>
            <a:chExt cx="6768936" cy="5724525"/>
          </a:xfrm>
        </p:grpSpPr>
        <p:pic>
          <p:nvPicPr>
            <p:cNvPr id="15" name="Picture 14" descr="Time for a lab... (Image by goodluz © 123rf.com)">
              <a:extLst>
                <a:ext uri="{FF2B5EF4-FFF2-40B4-BE49-F238E27FC236}">
                  <a16:creationId xmlns:a16="http://schemas.microsoft.com/office/drawing/2014/main" id="{03CE7AE5-8E7D-44CF-8BC6-5CA092633B1D}"/>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5423065" y="813435"/>
              <a:ext cx="6768936" cy="5724525"/>
            </a:xfrm>
            <a:prstGeom prst="rect">
              <a:avLst/>
            </a:prstGeom>
          </p:spPr>
        </p:pic>
        <p:sp>
          <p:nvSpPr>
            <p:cNvPr id="16" name="TextBox 15">
              <a:extLst>
                <a:ext uri="{FF2B5EF4-FFF2-40B4-BE49-F238E27FC236}">
                  <a16:creationId xmlns:a16="http://schemas.microsoft.com/office/drawing/2014/main" id="{E3D322FC-6A40-41D9-9421-BCEEDBFE2A81}"/>
                </a:ext>
              </a:extLst>
            </p:cNvPr>
            <p:cNvSpPr txBox="1"/>
            <p:nvPr userDrawn="1"/>
          </p:nvSpPr>
          <p:spPr>
            <a:xfrm>
              <a:off x="10391507" y="859869"/>
              <a:ext cx="1800493" cy="246221"/>
            </a:xfrm>
            <a:prstGeom prst="rect">
              <a:avLst/>
            </a:prstGeom>
            <a:noFill/>
          </p:spPr>
          <p:txBody>
            <a:bodyPr wrap="none" rtlCol="0">
              <a:spAutoFit/>
            </a:bodyPr>
            <a:lstStyle/>
            <a:p>
              <a:r>
                <a:rPr lang="en-US" sz="1000" dirty="0">
                  <a:solidFill>
                    <a:schemeClr val="accent3"/>
                  </a:solidFill>
                </a:rPr>
                <a:t>Image by </a:t>
              </a:r>
              <a:r>
                <a:rPr lang="en-US" sz="1000" dirty="0" err="1">
                  <a:solidFill>
                    <a:schemeClr val="accent3"/>
                  </a:solidFill>
                </a:rPr>
                <a:t>goodluz</a:t>
              </a:r>
              <a:r>
                <a:rPr lang="en-US" sz="1000" dirty="0">
                  <a:solidFill>
                    <a:schemeClr val="accent3"/>
                  </a:solidFill>
                </a:rPr>
                <a:t> © 123rf.com</a:t>
              </a:r>
            </a:p>
          </p:txBody>
        </p:sp>
      </p:grpSp>
      <p:sp>
        <p:nvSpPr>
          <p:cNvPr id="3" name="Content Placeholder 2"/>
          <p:cNvSpPr>
            <a:spLocks noGrp="1"/>
          </p:cNvSpPr>
          <p:nvPr>
            <p:ph idx="1"/>
          </p:nvPr>
        </p:nvSpPr>
        <p:spPr>
          <a:xfrm>
            <a:off x="91440" y="914400"/>
            <a:ext cx="5331624"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Labs</a:t>
            </a:r>
          </a:p>
        </p:txBody>
      </p:sp>
      <p:sp>
        <p:nvSpPr>
          <p:cNvPr id="17" name="Footer Placeholder 4">
            <a:extLst>
              <a:ext uri="{FF2B5EF4-FFF2-40B4-BE49-F238E27FC236}">
                <a16:creationId xmlns:a16="http://schemas.microsoft.com/office/drawing/2014/main" id="{0AD369E6-3008-4AB3-8D39-2CAC2676621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a:extLst>
              <a:ext uri="{FF2B5EF4-FFF2-40B4-BE49-F238E27FC236}">
                <a16:creationId xmlns:a16="http://schemas.microsoft.com/office/drawing/2014/main" id="{17E2A783-7B63-4ADB-A81B-D2F21C9CBB65}"/>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41657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8" name="Footer Placeholder 4">
            <a:extLst>
              <a:ext uri="{FF2B5EF4-FFF2-40B4-BE49-F238E27FC236}">
                <a16:creationId xmlns:a16="http://schemas.microsoft.com/office/drawing/2014/main" id="{09765914-C0DD-4D57-876A-8BE033A6EE9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4CFC60E1-5CBB-4291-B6B7-2638F1ACE1BD}"/>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72996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Over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6" name="Content Placeholder 2"/>
          <p:cNvSpPr>
            <a:spLocks noGrp="1"/>
          </p:cNvSpPr>
          <p:nvPr>
            <p:ph idx="12"/>
          </p:nvPr>
        </p:nvSpPr>
        <p:spPr>
          <a:xfrm>
            <a:off x="91440" y="3749040"/>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1F726AD9-D0F2-4891-952C-2475E49333B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49C8AE80-85B3-4E94-9EFE-492F092057C3}"/>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8049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39"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305F697-A50F-454E-A5B3-6B700EF5400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7" name="Slide Number Placeholder 7">
            <a:extLst>
              <a:ext uri="{FF2B5EF4-FFF2-40B4-BE49-F238E27FC236}">
                <a16:creationId xmlns:a16="http://schemas.microsoft.com/office/drawing/2014/main" id="{8A8E4B70-9E08-4C25-8574-EC08E7CC6C9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19184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40"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E09A755E-6A49-4C8C-82B5-FDE250A6C36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C3018682-0C95-48D0-9865-4A930DFBF56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133306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36743D9A-8760-4675-9653-FCA0CE7ECC2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590E0E92-0E47-425E-AA14-AF799B428A1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62023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4"/>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8"/>
          <p:cNvSpPr>
            <a:spLocks noGrp="1"/>
          </p:cNvSpPr>
          <p:nvPr>
            <p:ph sz="quarter" idx="15"/>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D31C88DF-ED55-42FA-8000-06B9063FEDF3}"/>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4" name="Slide Number Placeholder 7">
            <a:extLst>
              <a:ext uri="{FF2B5EF4-FFF2-40B4-BE49-F238E27FC236}">
                <a16:creationId xmlns:a16="http://schemas.microsoft.com/office/drawing/2014/main" id="{B11A1D95-54A2-4B8E-A233-0D6F9D7E923C}"/>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957444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A0A27573-ABD4-4DEB-A1ED-921C0BA9A820}"/>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5" name="Slide Number Placeholder 7">
            <a:extLst>
              <a:ext uri="{FF2B5EF4-FFF2-40B4-BE49-F238E27FC236}">
                <a16:creationId xmlns:a16="http://schemas.microsoft.com/office/drawing/2014/main" id="{D5E3DCE9-C3F9-4388-8DFB-75A5CD400C2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447467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3BBC94A-E716-4C5B-9551-6AA8BA10D5F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4" name="Slide Number Placeholder 7">
            <a:extLst>
              <a:ext uri="{FF2B5EF4-FFF2-40B4-BE49-F238E27FC236}">
                <a16:creationId xmlns:a16="http://schemas.microsoft.com/office/drawing/2014/main" id="{901D52F7-13EC-4885-AD3E-387E1CE0723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702673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22960"/>
          </a:xfrm>
          <a:prstGeom prst="rect">
            <a:avLst/>
          </a:prstGeom>
          <a:solidFill>
            <a:schemeClr val="tx1"/>
          </a:solidFill>
        </p:spPr>
        <p:txBody>
          <a:bodyPr vert="horz" lIns="91440" tIns="45720" rIns="91440" bIns="45720" rtlCol="0" anchor="ctr">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91440" y="914400"/>
            <a:ext cx="11978640" cy="5577840"/>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358617278"/>
      </p:ext>
    </p:extLst>
  </p:cSld>
  <p:clrMap bg1="lt1" tx1="dk1" bg2="lt2" tx2="dk2" accent1="accent1" accent2="accent2" accent3="accent3" accent4="accent4" accent5="accent5" accent6="accent6" hlink="hlink" folHlink="folHlink"/>
  <p:sldLayoutIdLst>
    <p:sldLayoutId id="2147483661" r:id="rId1"/>
    <p:sldLayoutId id="2147483686" r:id="rId2"/>
    <p:sldLayoutId id="2147483682" r:id="rId3"/>
    <p:sldLayoutId id="2147483664" r:id="rId4"/>
    <p:sldLayoutId id="2147483674" r:id="rId5"/>
    <p:sldLayoutId id="2147483675" r:id="rId6"/>
    <p:sldLayoutId id="2147483676" r:id="rId7"/>
    <p:sldLayoutId id="2147483666" r:id="rId8"/>
    <p:sldLayoutId id="2147483677" r:id="rId9"/>
    <p:sldLayoutId id="2147483681" r:id="rId10"/>
    <p:sldLayoutId id="2147483667" r:id="rId11"/>
    <p:sldLayoutId id="2147483687" r:id="rId12"/>
    <p:sldLayoutId id="2147483688" r:id="rId13"/>
    <p:sldLayoutId id="2147483689" r:id="rId14"/>
  </p:sldLayoutIdLst>
  <p:hf hdr="0" dt="0"/>
  <p:txStyles>
    <p:titleStyle>
      <a:lvl1pPr algn="ctr" defTabSz="914400" rtl="0" eaLnBrk="1" latinLnBrk="0" hangingPunct="1">
        <a:lnSpc>
          <a:spcPct val="100000"/>
        </a:lnSpc>
        <a:spcBef>
          <a:spcPct val="0"/>
        </a:spcBef>
        <a:buNone/>
        <a:defRPr sz="5400" b="1" kern="1200">
          <a:solidFill>
            <a:schemeClr val="accent5"/>
          </a:solidFill>
          <a:latin typeface="+mj-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110000"/>
        </a:lnSpc>
        <a:spcBef>
          <a:spcPts val="0"/>
        </a:spcBef>
        <a:spcAft>
          <a:spcPts val="1800"/>
        </a:spcAft>
        <a:buSzPct val="100000"/>
        <a:buFont typeface="Arial" panose="020B0604020202020204" pitchFamily="34" charset="0"/>
        <a:buChar char="•"/>
        <a:defRPr sz="4400" i="0" kern="1200">
          <a:solidFill>
            <a:schemeClr val="tx1"/>
          </a:solidFill>
          <a:latin typeface="+mn-lt"/>
          <a:ea typeface="Verdana" panose="020B06040305040B0204" pitchFamily="34" charset="0"/>
          <a:cs typeface="Verdana" panose="020B06040305040B0204" pitchFamily="34" charset="0"/>
        </a:defRPr>
      </a:lvl1pPr>
      <a:lvl2pPr marL="685800" indent="-228600" algn="l" defTabSz="914400" rtl="0" eaLnBrk="1" latinLnBrk="0" hangingPunct="1">
        <a:lnSpc>
          <a:spcPct val="100000"/>
        </a:lnSpc>
        <a:spcBef>
          <a:spcPts val="0"/>
        </a:spcBef>
        <a:spcAft>
          <a:spcPts val="1200"/>
        </a:spcAft>
        <a:buSzPct val="75000"/>
        <a:buFont typeface="Courier New" panose="02070309020205020404" pitchFamily="49" charset="0"/>
        <a:buChar char="o"/>
        <a:defRPr sz="3600" i="0" kern="1200">
          <a:solidFill>
            <a:schemeClr val="tx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800" i="0" kern="1200">
          <a:solidFill>
            <a:schemeClr val="tx1"/>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baseline="0">
          <a:solidFill>
            <a:schemeClr val="tx1"/>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a:solidFill>
            <a:schemeClr val="tx1"/>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D658884-637C-4BB2-885F-E8DA4225A297}"/>
              </a:ext>
            </a:extLst>
          </p:cNvPr>
          <p:cNvSpPr>
            <a:spLocks noGrp="1"/>
          </p:cNvSpPr>
          <p:nvPr>
            <p:ph type="subTitle" idx="1"/>
          </p:nvPr>
        </p:nvSpPr>
        <p:spPr/>
        <p:txBody>
          <a:bodyPr/>
          <a:lstStyle/>
          <a:p>
            <a:r>
              <a:rPr lang="en-US" dirty="0"/>
              <a:t>Module 1 / Unit 4 / Managing an OS</a:t>
            </a:r>
          </a:p>
        </p:txBody>
      </p:sp>
      <p:sp>
        <p:nvSpPr>
          <p:cNvPr id="3" name="Title 2">
            <a:extLst>
              <a:ext uri="{FF2B5EF4-FFF2-40B4-BE49-F238E27FC236}">
                <a16:creationId xmlns:a16="http://schemas.microsoft.com/office/drawing/2014/main" id="{122B6C7E-C632-46E4-BB13-B5E9338D03F1}"/>
              </a:ext>
            </a:extLst>
          </p:cNvPr>
          <p:cNvSpPr>
            <a:spLocks noGrp="1"/>
          </p:cNvSpPr>
          <p:nvPr>
            <p:ph type="title"/>
          </p:nvPr>
        </p:nvSpPr>
        <p:spPr/>
        <p:txBody>
          <a:bodyPr/>
          <a:lstStyle/>
          <a:p>
            <a:r>
              <a:rPr lang="en-GB" dirty="0"/>
              <a:t>CompTIA IT Fundamentals+</a:t>
            </a:r>
            <a:br>
              <a:rPr lang="en-GB" dirty="0"/>
            </a:br>
            <a:r>
              <a:rPr lang="en-GB" dirty="0"/>
              <a:t>(Exam FC0‑U61)</a:t>
            </a:r>
            <a:endParaRPr lang="en-US" dirty="0"/>
          </a:p>
        </p:txBody>
      </p:sp>
    </p:spTree>
    <p:extLst>
      <p:ext uri="{BB962C8B-B14F-4D97-AF65-F5344CB8AC3E}">
        <p14:creationId xmlns:p14="http://schemas.microsoft.com/office/powerpoint/2010/main" val="4726400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40BC8-992E-4D9D-B2D9-1468588ACC79}"/>
              </a:ext>
            </a:extLst>
          </p:cNvPr>
          <p:cNvSpPr>
            <a:spLocks noGrp="1"/>
          </p:cNvSpPr>
          <p:nvPr>
            <p:ph type="title"/>
          </p:nvPr>
        </p:nvSpPr>
        <p:spPr/>
        <p:txBody>
          <a:bodyPr/>
          <a:lstStyle/>
          <a:p>
            <a:r>
              <a:rPr lang="en-US" dirty="0"/>
              <a:t>Disk Management</a:t>
            </a:r>
          </a:p>
        </p:txBody>
      </p:sp>
      <p:sp>
        <p:nvSpPr>
          <p:cNvPr id="4" name="Content Placeholder 3">
            <a:extLst>
              <a:ext uri="{FF2B5EF4-FFF2-40B4-BE49-F238E27FC236}">
                <a16:creationId xmlns:a16="http://schemas.microsoft.com/office/drawing/2014/main" id="{6EAE5286-92DF-487C-AF88-AF763503B65F}"/>
              </a:ext>
            </a:extLst>
          </p:cNvPr>
          <p:cNvSpPr>
            <a:spLocks noGrp="1"/>
          </p:cNvSpPr>
          <p:nvPr>
            <p:ph sz="half" idx="2"/>
          </p:nvPr>
        </p:nvSpPr>
        <p:spPr/>
        <p:txBody>
          <a:bodyPr/>
          <a:lstStyle/>
          <a:p>
            <a:r>
              <a:rPr lang="en-US" dirty="0"/>
              <a:t>Create partitions and file systems on fixed disks to make them usable by the OS</a:t>
            </a:r>
          </a:p>
          <a:p>
            <a:r>
              <a:rPr lang="en-US" dirty="0"/>
              <a:t>Can also format removable and external disks</a:t>
            </a:r>
          </a:p>
        </p:txBody>
      </p:sp>
      <p:pic>
        <p:nvPicPr>
          <p:cNvPr id="7" name="Content Placeholder 6" descr="Disk Management utility">
            <a:extLst>
              <a:ext uri="{FF2B5EF4-FFF2-40B4-BE49-F238E27FC236}">
                <a16:creationId xmlns:a16="http://schemas.microsoft.com/office/drawing/2014/main" id="{337F8BF3-CE09-4C71-86A2-514DDE2E3A21}"/>
              </a:ext>
            </a:extLst>
          </p:cNvPr>
          <p:cNvPicPr>
            <a:picLocks noGrp="1"/>
          </p:cNvPicPr>
          <p:nvPr>
            <p:ph sz="half" idx="1"/>
          </p:nvPr>
        </p:nvPicPr>
        <p:blipFill>
          <a:blip r:embed="rId2"/>
          <a:stretch>
            <a:fillRect/>
          </a:stretch>
        </p:blipFill>
        <p:spPr>
          <a:xfrm>
            <a:off x="92075" y="1350634"/>
            <a:ext cx="5943600" cy="4706006"/>
          </a:xfrm>
          <a:prstGeom prst="rect">
            <a:avLst/>
          </a:prstGeom>
        </p:spPr>
      </p:pic>
      <p:sp>
        <p:nvSpPr>
          <p:cNvPr id="3" name="Footer Placeholder 2">
            <a:extLst>
              <a:ext uri="{FF2B5EF4-FFF2-40B4-BE49-F238E27FC236}">
                <a16:creationId xmlns:a16="http://schemas.microsoft.com/office/drawing/2014/main" id="{8283F78B-5D68-462A-A333-F58D6A2205D8}"/>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7149033E-47DF-4DB9-AFAE-373358DE8337}"/>
              </a:ext>
            </a:extLst>
          </p:cNvPr>
          <p:cNvSpPr>
            <a:spLocks noGrp="1"/>
          </p:cNvSpPr>
          <p:nvPr>
            <p:ph type="sldNum" sz="quarter" idx="4"/>
          </p:nvPr>
        </p:nvSpPr>
        <p:spPr/>
        <p:txBody>
          <a:bodyPr/>
          <a:lstStyle/>
          <a:p>
            <a:fld id="{5356F478-C559-429F-9426-6D8D07B5A7AD}" type="slidenum">
              <a:rPr lang="en-US" smtClean="0"/>
              <a:pPr/>
              <a:t>10</a:t>
            </a:fld>
            <a:endParaRPr lang="en-US" dirty="0"/>
          </a:p>
        </p:txBody>
      </p:sp>
    </p:spTree>
    <p:extLst>
      <p:ext uri="{BB962C8B-B14F-4D97-AF65-F5344CB8AC3E}">
        <p14:creationId xmlns:p14="http://schemas.microsoft.com/office/powerpoint/2010/main" val="1419938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A1CD49-4F66-4C6B-A730-189166773499}"/>
              </a:ext>
            </a:extLst>
          </p:cNvPr>
          <p:cNvSpPr>
            <a:spLocks noGrp="1"/>
          </p:cNvSpPr>
          <p:nvPr>
            <p:ph type="title"/>
          </p:nvPr>
        </p:nvSpPr>
        <p:spPr/>
        <p:txBody>
          <a:bodyPr/>
          <a:lstStyle/>
          <a:p>
            <a:r>
              <a:rPr lang="en-US" dirty="0"/>
              <a:t>Command Line Interfaces</a:t>
            </a:r>
          </a:p>
        </p:txBody>
      </p:sp>
      <p:sp>
        <p:nvSpPr>
          <p:cNvPr id="3" name="Content Placeholder 2">
            <a:extLst>
              <a:ext uri="{FF2B5EF4-FFF2-40B4-BE49-F238E27FC236}">
                <a16:creationId xmlns:a16="http://schemas.microsoft.com/office/drawing/2014/main" id="{0DC081A0-4CBB-4689-8D22-89181FEC3FED}"/>
              </a:ext>
            </a:extLst>
          </p:cNvPr>
          <p:cNvSpPr>
            <a:spLocks noGrp="1"/>
          </p:cNvSpPr>
          <p:nvPr>
            <p:ph sz="half" idx="1"/>
          </p:nvPr>
        </p:nvSpPr>
        <p:spPr/>
        <p:txBody>
          <a:bodyPr>
            <a:normAutofit fontScale="85000" lnSpcReduction="10000"/>
          </a:bodyPr>
          <a:lstStyle/>
          <a:p>
            <a:r>
              <a:rPr lang="en-US" dirty="0"/>
              <a:t>Operate the OS using typed commands rather than GUI</a:t>
            </a:r>
          </a:p>
          <a:p>
            <a:r>
              <a:rPr lang="en-US" dirty="0"/>
              <a:t>Commands available depend on the environment</a:t>
            </a:r>
          </a:p>
          <a:p>
            <a:pPr lvl="1"/>
            <a:r>
              <a:rPr lang="en-US" dirty="0"/>
              <a:t>Windows command prompt (cmd.exe)</a:t>
            </a:r>
          </a:p>
          <a:p>
            <a:pPr lvl="1"/>
            <a:r>
              <a:rPr lang="en-US" dirty="0"/>
              <a:t>Windows PowerShell</a:t>
            </a:r>
          </a:p>
          <a:p>
            <a:pPr lvl="1"/>
            <a:r>
              <a:rPr lang="en-US" dirty="0"/>
              <a:t>Linux Bash (Bourne Again </a:t>
            </a:r>
            <a:r>
              <a:rPr lang="en-US" dirty="0" err="1"/>
              <a:t>SHell</a:t>
            </a:r>
            <a:r>
              <a:rPr lang="en-US" dirty="0"/>
              <a:t>) </a:t>
            </a:r>
          </a:p>
        </p:txBody>
      </p:sp>
      <p:pic>
        <p:nvPicPr>
          <p:cNvPr id="8" name="Content Placeholder 7" descr="Windows command prompt (cmd.exe)">
            <a:extLst>
              <a:ext uri="{FF2B5EF4-FFF2-40B4-BE49-F238E27FC236}">
                <a16:creationId xmlns:a16="http://schemas.microsoft.com/office/drawing/2014/main" id="{1D6E277B-632D-4A2E-80FC-81484F41E48D}"/>
              </a:ext>
            </a:extLst>
          </p:cNvPr>
          <p:cNvPicPr>
            <a:picLocks noGrp="1"/>
          </p:cNvPicPr>
          <p:nvPr>
            <p:ph sz="quarter" idx="12"/>
          </p:nvPr>
        </p:nvPicPr>
        <p:blipFill>
          <a:blip r:embed="rId2"/>
          <a:stretch>
            <a:fillRect/>
          </a:stretch>
        </p:blipFill>
        <p:spPr>
          <a:xfrm>
            <a:off x="6508036" y="914400"/>
            <a:ext cx="5179853" cy="2743200"/>
          </a:xfrm>
          <a:prstGeom prst="rect">
            <a:avLst/>
          </a:prstGeom>
        </p:spPr>
      </p:pic>
      <p:pic>
        <p:nvPicPr>
          <p:cNvPr id="9" name="Content Placeholder 8">
            <a:extLst>
              <a:ext uri="{FF2B5EF4-FFF2-40B4-BE49-F238E27FC236}">
                <a16:creationId xmlns:a16="http://schemas.microsoft.com/office/drawing/2014/main" id="{34A3C8C3-FB9A-49F8-A923-ECE1DDBFCDAF}"/>
              </a:ext>
            </a:extLst>
          </p:cNvPr>
          <p:cNvPicPr>
            <a:picLocks noGrp="1"/>
          </p:cNvPicPr>
          <p:nvPr>
            <p:ph sz="quarter" idx="13"/>
          </p:nvPr>
        </p:nvPicPr>
        <p:blipFill>
          <a:blip r:embed="rId3"/>
          <a:stretch>
            <a:fillRect/>
          </a:stretch>
        </p:blipFill>
        <p:spPr>
          <a:xfrm>
            <a:off x="6802560" y="3749675"/>
            <a:ext cx="4590805" cy="2743200"/>
          </a:xfrm>
          <a:prstGeom prst="rect">
            <a:avLst/>
          </a:prstGeom>
        </p:spPr>
      </p:pic>
      <p:sp>
        <p:nvSpPr>
          <p:cNvPr id="4" name="Footer Placeholder 3">
            <a:extLst>
              <a:ext uri="{FF2B5EF4-FFF2-40B4-BE49-F238E27FC236}">
                <a16:creationId xmlns:a16="http://schemas.microsoft.com/office/drawing/2014/main" id="{4EE78726-7339-4AE0-9F0E-2C000A0A0E24}"/>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0DBE45DE-C5EF-4801-8B87-55AFD39C5CA1}"/>
              </a:ext>
            </a:extLst>
          </p:cNvPr>
          <p:cNvSpPr>
            <a:spLocks noGrp="1"/>
          </p:cNvSpPr>
          <p:nvPr>
            <p:ph type="sldNum" sz="quarter" idx="4"/>
          </p:nvPr>
        </p:nvSpPr>
        <p:spPr/>
        <p:txBody>
          <a:bodyPr/>
          <a:lstStyle/>
          <a:p>
            <a:fld id="{5356F478-C559-429F-9426-6D8D07B5A7AD}" type="slidenum">
              <a:rPr lang="en-US" smtClean="0"/>
              <a:pPr/>
              <a:t>11</a:t>
            </a:fld>
            <a:endParaRPr lang="en-US" dirty="0"/>
          </a:p>
        </p:txBody>
      </p:sp>
    </p:spTree>
    <p:extLst>
      <p:ext uri="{BB962C8B-B14F-4D97-AF65-F5344CB8AC3E}">
        <p14:creationId xmlns:p14="http://schemas.microsoft.com/office/powerpoint/2010/main" val="787659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4ABFA52-1A88-4326-BDEA-BEF685222671}"/>
              </a:ext>
            </a:extLst>
          </p:cNvPr>
          <p:cNvSpPr>
            <a:spLocks noGrp="1"/>
          </p:cNvSpPr>
          <p:nvPr>
            <p:ph idx="1"/>
          </p:nvPr>
        </p:nvSpPr>
        <p:spPr/>
        <p:txBody>
          <a:bodyPr>
            <a:normAutofit lnSpcReduction="10000"/>
          </a:bodyPr>
          <a:lstStyle/>
          <a:p>
            <a:r>
              <a:rPr lang="en-US" dirty="0"/>
              <a:t>Access control systems ensure authorized use of computers, networks, and data resources</a:t>
            </a:r>
          </a:p>
          <a:p>
            <a:r>
              <a:rPr lang="en-US" dirty="0"/>
              <a:t>Users are identified via accounts</a:t>
            </a:r>
          </a:p>
          <a:p>
            <a:r>
              <a:rPr lang="en-US" dirty="0"/>
              <a:t>Users access an account by authenticating with credentials know or held only by them</a:t>
            </a:r>
          </a:p>
          <a:p>
            <a:r>
              <a:rPr lang="en-US" dirty="0"/>
              <a:t>Accounts are assigned privileges or rights to do things</a:t>
            </a:r>
          </a:p>
        </p:txBody>
      </p:sp>
      <p:sp>
        <p:nvSpPr>
          <p:cNvPr id="3" name="Title 2">
            <a:extLst>
              <a:ext uri="{FF2B5EF4-FFF2-40B4-BE49-F238E27FC236}">
                <a16:creationId xmlns:a16="http://schemas.microsoft.com/office/drawing/2014/main" id="{1E6CD699-E871-4E8F-84C5-A31FA19A621A}"/>
              </a:ext>
            </a:extLst>
          </p:cNvPr>
          <p:cNvSpPr>
            <a:spLocks noGrp="1"/>
          </p:cNvSpPr>
          <p:nvPr>
            <p:ph type="title"/>
          </p:nvPr>
        </p:nvSpPr>
        <p:spPr/>
        <p:txBody>
          <a:bodyPr/>
          <a:lstStyle/>
          <a:p>
            <a:r>
              <a:rPr lang="en-US" dirty="0"/>
              <a:t>Access Control and Protection</a:t>
            </a:r>
          </a:p>
        </p:txBody>
      </p:sp>
      <p:sp>
        <p:nvSpPr>
          <p:cNvPr id="4" name="Footer Placeholder 3">
            <a:extLst>
              <a:ext uri="{FF2B5EF4-FFF2-40B4-BE49-F238E27FC236}">
                <a16:creationId xmlns:a16="http://schemas.microsoft.com/office/drawing/2014/main" id="{E859DD00-5060-48C1-AF02-0B461FFE9463}"/>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9B3C4B9B-7BC8-42A5-9E7B-329BF46865F3}"/>
              </a:ext>
            </a:extLst>
          </p:cNvPr>
          <p:cNvSpPr>
            <a:spLocks noGrp="1"/>
          </p:cNvSpPr>
          <p:nvPr>
            <p:ph type="sldNum" sz="quarter" idx="4"/>
          </p:nvPr>
        </p:nvSpPr>
        <p:spPr/>
        <p:txBody>
          <a:bodyPr/>
          <a:lstStyle/>
          <a:p>
            <a:fld id="{5356F478-C559-429F-9426-6D8D07B5A7AD}" type="slidenum">
              <a:rPr lang="en-US" smtClean="0"/>
              <a:pPr/>
              <a:t>12</a:t>
            </a:fld>
            <a:endParaRPr lang="en-US" dirty="0"/>
          </a:p>
        </p:txBody>
      </p:sp>
    </p:spTree>
    <p:extLst>
      <p:ext uri="{BB962C8B-B14F-4D97-AF65-F5344CB8AC3E}">
        <p14:creationId xmlns:p14="http://schemas.microsoft.com/office/powerpoint/2010/main" val="32830047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Account Types and UAC</a:t>
            </a:r>
          </a:p>
        </p:txBody>
      </p:sp>
      <p:sp>
        <p:nvSpPr>
          <p:cNvPr id="3" name="Content Placeholder 2"/>
          <p:cNvSpPr>
            <a:spLocks noGrp="1"/>
          </p:cNvSpPr>
          <p:nvPr>
            <p:ph sz="half" idx="1"/>
          </p:nvPr>
        </p:nvSpPr>
        <p:spPr/>
        <p:txBody>
          <a:bodyPr>
            <a:normAutofit fontScale="77500" lnSpcReduction="20000"/>
          </a:bodyPr>
          <a:lstStyle/>
          <a:p>
            <a:r>
              <a:rPr lang="en-US" dirty="0"/>
              <a:t>Administrator versus standard user accounts</a:t>
            </a:r>
          </a:p>
          <a:p>
            <a:r>
              <a:rPr lang="en-US" dirty="0"/>
              <a:t>Least privilege</a:t>
            </a:r>
          </a:p>
          <a:p>
            <a:pPr lvl="1"/>
            <a:r>
              <a:rPr lang="en-US" dirty="0"/>
              <a:t>Allocate as few rights and permissions to accounts as possible</a:t>
            </a:r>
          </a:p>
          <a:p>
            <a:r>
              <a:rPr lang="en-US" dirty="0"/>
              <a:t>User Account Control (UAC)</a:t>
            </a:r>
          </a:p>
          <a:p>
            <a:pPr lvl="1"/>
            <a:r>
              <a:rPr lang="en-US" dirty="0"/>
              <a:t>Too many people use administrator accounts all the time</a:t>
            </a:r>
          </a:p>
          <a:p>
            <a:pPr lvl="1"/>
            <a:r>
              <a:rPr lang="en-US" dirty="0"/>
              <a:t>UAC requires explicit authorization to perform a “protected” task</a:t>
            </a:r>
            <a:endParaRPr lang="en-GB" dirty="0"/>
          </a:p>
          <a:p>
            <a:endParaRPr lang="en-US" dirty="0"/>
          </a:p>
        </p:txBody>
      </p:sp>
      <p:pic>
        <p:nvPicPr>
          <p:cNvPr id="9" name="Content Placeholder 8" descr="UAC requiring confirmation of the use of administrator privileges">
            <a:extLst>
              <a:ext uri="{FF2B5EF4-FFF2-40B4-BE49-F238E27FC236}">
                <a16:creationId xmlns:a16="http://schemas.microsoft.com/office/drawing/2014/main" id="{9D8DF75D-C439-4CD1-902B-C8E888517864}"/>
              </a:ext>
            </a:extLst>
          </p:cNvPr>
          <p:cNvPicPr>
            <a:picLocks noGrp="1"/>
          </p:cNvPicPr>
          <p:nvPr>
            <p:ph sz="half" idx="2"/>
          </p:nvPr>
        </p:nvPicPr>
        <p:blipFill rotWithShape="1">
          <a:blip r:embed="rId3"/>
          <a:stretch/>
        </p:blipFill>
        <p:spPr bwMode="auto">
          <a:xfrm>
            <a:off x="6126163" y="1741956"/>
            <a:ext cx="5940425" cy="3923362"/>
          </a:xfrm>
          <a:prstGeom prst="rect">
            <a:avLst/>
          </a:prstGeom>
          <a:extLst>
            <a:ext uri="{53640926-AAD7-44D8-BBD7-CCE9431645EC}">
              <a14:shadowObscured xmlns:a14="http://schemas.microsoft.com/office/drawing/2010/main"/>
            </a:ext>
          </a:extLst>
        </p:spPr>
      </p:pic>
      <p:sp>
        <p:nvSpPr>
          <p:cNvPr id="4" name="Footer Placeholder 3">
            <a:extLst>
              <a:ext uri="{FF2B5EF4-FFF2-40B4-BE49-F238E27FC236}">
                <a16:creationId xmlns:a16="http://schemas.microsoft.com/office/drawing/2014/main" id="{CE25C1E7-2ACC-4B9B-B9D4-3EEA1863F558}"/>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A616C2D2-8937-4B79-A017-950CCC2FBC6B}"/>
              </a:ext>
            </a:extLst>
          </p:cNvPr>
          <p:cNvSpPr>
            <a:spLocks noGrp="1"/>
          </p:cNvSpPr>
          <p:nvPr>
            <p:ph type="sldNum" sz="quarter" idx="4"/>
          </p:nvPr>
        </p:nvSpPr>
        <p:spPr/>
        <p:txBody>
          <a:bodyPr/>
          <a:lstStyle/>
          <a:p>
            <a:fld id="{5356F478-C559-429F-9426-6D8D07B5A7AD}" type="slidenum">
              <a:rPr lang="en-US" smtClean="0"/>
              <a:pPr/>
              <a:t>13</a:t>
            </a:fld>
            <a:endParaRPr lang="en-US" dirty="0"/>
          </a:p>
        </p:txBody>
      </p:sp>
    </p:spTree>
    <p:extLst>
      <p:ext uri="{BB962C8B-B14F-4D97-AF65-F5344CB8AC3E}">
        <p14:creationId xmlns:p14="http://schemas.microsoft.com/office/powerpoint/2010/main" val="22657987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343AAA7-E9D0-415B-8EFE-370F15783DFE}"/>
              </a:ext>
            </a:extLst>
          </p:cNvPr>
          <p:cNvSpPr>
            <a:spLocks noGrp="1"/>
          </p:cNvSpPr>
          <p:nvPr>
            <p:ph type="title"/>
          </p:nvPr>
        </p:nvSpPr>
        <p:spPr/>
        <p:txBody>
          <a:bodyPr/>
          <a:lstStyle/>
          <a:p>
            <a:r>
              <a:rPr lang="en-US" dirty="0"/>
              <a:t>Creating and Managing User Accounts</a:t>
            </a:r>
          </a:p>
        </p:txBody>
      </p:sp>
      <p:sp>
        <p:nvSpPr>
          <p:cNvPr id="8" name="Content Placeholder 7">
            <a:extLst>
              <a:ext uri="{FF2B5EF4-FFF2-40B4-BE49-F238E27FC236}">
                <a16:creationId xmlns:a16="http://schemas.microsoft.com/office/drawing/2014/main" id="{C0BB5442-2FD4-49EF-8FF4-6C3A5A41602D}"/>
              </a:ext>
            </a:extLst>
          </p:cNvPr>
          <p:cNvSpPr>
            <a:spLocks noGrp="1"/>
          </p:cNvSpPr>
          <p:nvPr>
            <p:ph sz="half" idx="1"/>
          </p:nvPr>
        </p:nvSpPr>
        <p:spPr/>
        <p:txBody>
          <a:bodyPr>
            <a:normAutofit/>
          </a:bodyPr>
          <a:lstStyle/>
          <a:p>
            <a:r>
              <a:rPr lang="en-US" dirty="0"/>
              <a:t>Microsoft versus local accounts</a:t>
            </a:r>
          </a:p>
          <a:p>
            <a:r>
              <a:rPr lang="en-US" dirty="0"/>
              <a:t>Account settings app (password, picture, etc)</a:t>
            </a:r>
          </a:p>
          <a:p>
            <a:r>
              <a:rPr lang="en-GB" dirty="0"/>
              <a:t>Local Users and Groups snap-in</a:t>
            </a:r>
          </a:p>
          <a:p>
            <a:endParaRPr lang="en-US" dirty="0"/>
          </a:p>
        </p:txBody>
      </p:sp>
      <p:pic>
        <p:nvPicPr>
          <p:cNvPr id="13" name="Content Placeholder 12">
            <a:extLst>
              <a:ext uri="{FF2B5EF4-FFF2-40B4-BE49-F238E27FC236}">
                <a16:creationId xmlns:a16="http://schemas.microsoft.com/office/drawing/2014/main" id="{EF6F8C3F-E13C-47BA-ADA5-30B6BCA957D0}"/>
              </a:ext>
            </a:extLst>
          </p:cNvPr>
          <p:cNvPicPr>
            <a:picLocks noGrp="1"/>
          </p:cNvPicPr>
          <p:nvPr>
            <p:ph sz="quarter" idx="13"/>
          </p:nvPr>
        </p:nvPicPr>
        <p:blipFill>
          <a:blip r:embed="rId2"/>
          <a:stretch>
            <a:fillRect/>
          </a:stretch>
        </p:blipFill>
        <p:spPr>
          <a:xfrm>
            <a:off x="1382239" y="3749675"/>
            <a:ext cx="3363272" cy="2743200"/>
          </a:xfrm>
          <a:prstGeom prst="rect">
            <a:avLst/>
          </a:prstGeom>
        </p:spPr>
      </p:pic>
      <p:pic>
        <p:nvPicPr>
          <p:cNvPr id="14" name="Content Placeholder 13">
            <a:extLst>
              <a:ext uri="{FF2B5EF4-FFF2-40B4-BE49-F238E27FC236}">
                <a16:creationId xmlns:a16="http://schemas.microsoft.com/office/drawing/2014/main" id="{C432AD49-3F0A-477A-AF81-11680F44B47F}"/>
              </a:ext>
            </a:extLst>
          </p:cNvPr>
          <p:cNvPicPr>
            <a:picLocks noGrp="1"/>
          </p:cNvPicPr>
          <p:nvPr>
            <p:ph sz="quarter" idx="12"/>
          </p:nvPr>
        </p:nvPicPr>
        <p:blipFill>
          <a:blip r:embed="rId3"/>
          <a:stretch>
            <a:fillRect/>
          </a:stretch>
        </p:blipFill>
        <p:spPr>
          <a:xfrm>
            <a:off x="1646772" y="914400"/>
            <a:ext cx="2834206" cy="2743200"/>
          </a:xfrm>
          <a:prstGeom prst="rect">
            <a:avLst/>
          </a:prstGeom>
        </p:spPr>
      </p:pic>
      <p:sp>
        <p:nvSpPr>
          <p:cNvPr id="2" name="Footer Placeholder 1">
            <a:extLst>
              <a:ext uri="{FF2B5EF4-FFF2-40B4-BE49-F238E27FC236}">
                <a16:creationId xmlns:a16="http://schemas.microsoft.com/office/drawing/2014/main" id="{0E76A393-05E8-45A0-B8FC-9664D81D29DD}"/>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6C49578D-5AF6-48C0-9490-C7AA0A1C2F20}"/>
              </a:ext>
            </a:extLst>
          </p:cNvPr>
          <p:cNvSpPr>
            <a:spLocks noGrp="1"/>
          </p:cNvSpPr>
          <p:nvPr>
            <p:ph type="sldNum" sz="quarter" idx="4"/>
          </p:nvPr>
        </p:nvSpPr>
        <p:spPr/>
        <p:txBody>
          <a:bodyPr/>
          <a:lstStyle/>
          <a:p>
            <a:fld id="{5356F478-C559-429F-9426-6D8D07B5A7AD}" type="slidenum">
              <a:rPr lang="en-US" smtClean="0"/>
              <a:pPr/>
              <a:t>14</a:t>
            </a:fld>
            <a:endParaRPr lang="en-US" dirty="0"/>
          </a:p>
        </p:txBody>
      </p:sp>
    </p:spTree>
    <p:extLst>
      <p:ext uri="{BB962C8B-B14F-4D97-AF65-F5344CB8AC3E}">
        <p14:creationId xmlns:p14="http://schemas.microsoft.com/office/powerpoint/2010/main" val="42009733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DAB833B-3135-40FD-932E-15F298DD6D62}"/>
              </a:ext>
            </a:extLst>
          </p:cNvPr>
          <p:cNvSpPr>
            <a:spLocks noGrp="1"/>
          </p:cNvSpPr>
          <p:nvPr>
            <p:ph idx="1"/>
          </p:nvPr>
        </p:nvSpPr>
        <p:spPr/>
        <p:txBody>
          <a:bodyPr>
            <a:normAutofit fontScale="85000" lnSpcReduction="10000"/>
          </a:bodyPr>
          <a:lstStyle/>
          <a:p>
            <a:r>
              <a:rPr lang="en-US" dirty="0"/>
              <a:t>Use GUI and command-line management interfaces to configure an operating system</a:t>
            </a:r>
          </a:p>
          <a:p>
            <a:r>
              <a:rPr lang="en-US" dirty="0"/>
              <a:t>Explain the importance of access control features and configure user accounts</a:t>
            </a:r>
          </a:p>
        </p:txBody>
      </p:sp>
      <p:sp>
        <p:nvSpPr>
          <p:cNvPr id="3" name="Footer Placeholder 2">
            <a:extLst>
              <a:ext uri="{FF2B5EF4-FFF2-40B4-BE49-F238E27FC236}">
                <a16:creationId xmlns:a16="http://schemas.microsoft.com/office/drawing/2014/main" id="{22B5A601-3994-4484-9FFC-4FB96B75BBDF}"/>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D7CF2EEC-EB9F-4FE7-B1ED-BA8D6BDAF439}"/>
              </a:ext>
            </a:extLst>
          </p:cNvPr>
          <p:cNvSpPr>
            <a:spLocks noGrp="1"/>
          </p:cNvSpPr>
          <p:nvPr>
            <p:ph type="sldNum" sz="quarter" idx="4"/>
          </p:nvPr>
        </p:nvSpPr>
        <p:spPr/>
        <p:txBody>
          <a:bodyPr/>
          <a:lstStyle/>
          <a:p>
            <a:fld id="{5356F478-C559-429F-9426-6D8D07B5A7AD}" type="slidenum">
              <a:rPr lang="en-US" smtClean="0"/>
              <a:pPr/>
              <a:t>15</a:t>
            </a:fld>
            <a:endParaRPr lang="en-US" dirty="0"/>
          </a:p>
        </p:txBody>
      </p:sp>
    </p:spTree>
    <p:extLst>
      <p:ext uri="{BB962C8B-B14F-4D97-AF65-F5344CB8AC3E}">
        <p14:creationId xmlns:p14="http://schemas.microsoft.com/office/powerpoint/2010/main" val="39170027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6FFC483-FCB1-4935-A9DD-03714C8D733A}"/>
              </a:ext>
            </a:extLst>
          </p:cNvPr>
          <p:cNvSpPr>
            <a:spLocks noGrp="1"/>
          </p:cNvSpPr>
          <p:nvPr>
            <p:ph idx="1"/>
          </p:nvPr>
        </p:nvSpPr>
        <p:spPr/>
        <p:txBody>
          <a:bodyPr/>
          <a:lstStyle/>
          <a:p>
            <a:r>
              <a:rPr lang="en-US" dirty="0"/>
              <a:t>Lab 4 / Using Management Interfaces</a:t>
            </a:r>
          </a:p>
          <a:p>
            <a:r>
              <a:rPr lang="en-US" dirty="0"/>
              <a:t>Lab 5 / Managing User Accounts</a:t>
            </a:r>
          </a:p>
        </p:txBody>
      </p:sp>
      <p:sp>
        <p:nvSpPr>
          <p:cNvPr id="3" name="Footer Placeholder 2">
            <a:extLst>
              <a:ext uri="{FF2B5EF4-FFF2-40B4-BE49-F238E27FC236}">
                <a16:creationId xmlns:a16="http://schemas.microsoft.com/office/drawing/2014/main" id="{ABA20C4E-8247-4232-920E-4FF395E69B42}"/>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9A949A7D-5F08-4D1C-AE03-224CBA2274BB}"/>
              </a:ext>
            </a:extLst>
          </p:cNvPr>
          <p:cNvSpPr>
            <a:spLocks noGrp="1"/>
          </p:cNvSpPr>
          <p:nvPr>
            <p:ph type="sldNum" sz="quarter" idx="4"/>
          </p:nvPr>
        </p:nvSpPr>
        <p:spPr/>
        <p:txBody>
          <a:bodyPr/>
          <a:lstStyle/>
          <a:p>
            <a:fld id="{5356F478-C559-429F-9426-6D8D07B5A7AD}" type="slidenum">
              <a:rPr lang="en-US" smtClean="0"/>
              <a:pPr/>
              <a:t>16</a:t>
            </a:fld>
            <a:endParaRPr lang="en-US" dirty="0"/>
          </a:p>
        </p:txBody>
      </p:sp>
    </p:spTree>
    <p:extLst>
      <p:ext uri="{BB962C8B-B14F-4D97-AF65-F5344CB8AC3E}">
        <p14:creationId xmlns:p14="http://schemas.microsoft.com/office/powerpoint/2010/main" val="1995203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641672F-DAD9-44F4-B13E-860C77686DA2}"/>
              </a:ext>
            </a:extLst>
          </p:cNvPr>
          <p:cNvSpPr>
            <a:spLocks noGrp="1"/>
          </p:cNvSpPr>
          <p:nvPr>
            <p:ph idx="1"/>
          </p:nvPr>
        </p:nvSpPr>
        <p:spPr/>
        <p:txBody>
          <a:bodyPr>
            <a:normAutofit fontScale="92500"/>
          </a:bodyPr>
          <a:lstStyle/>
          <a:p>
            <a:r>
              <a:rPr lang="en-US" dirty="0"/>
              <a:t>Use GUI and command-line management interfaces to configure an operating system</a:t>
            </a:r>
          </a:p>
          <a:p>
            <a:r>
              <a:rPr lang="en-US" dirty="0"/>
              <a:t>Explain the importance of access control features and configure user accounts</a:t>
            </a:r>
          </a:p>
        </p:txBody>
      </p:sp>
      <p:sp>
        <p:nvSpPr>
          <p:cNvPr id="3" name="Footer Placeholder 2">
            <a:extLst>
              <a:ext uri="{FF2B5EF4-FFF2-40B4-BE49-F238E27FC236}">
                <a16:creationId xmlns:a16="http://schemas.microsoft.com/office/drawing/2014/main" id="{18CEB41C-8006-43E9-9931-7429800BE5F5}"/>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6D4F207F-0666-408C-9971-74BCA7B98240}"/>
              </a:ext>
            </a:extLst>
          </p:cNvPr>
          <p:cNvSpPr>
            <a:spLocks noGrp="1"/>
          </p:cNvSpPr>
          <p:nvPr>
            <p:ph type="sldNum" sz="quarter" idx="4"/>
          </p:nvPr>
        </p:nvSpPr>
        <p:spPr/>
        <p:txBody>
          <a:bodyPr/>
          <a:lstStyle/>
          <a:p>
            <a:fld id="{5356F478-C559-429F-9426-6D8D07B5A7AD}" type="slidenum">
              <a:rPr lang="en-US" smtClean="0"/>
              <a:pPr/>
              <a:t>2</a:t>
            </a:fld>
            <a:endParaRPr lang="en-US" dirty="0"/>
          </a:p>
        </p:txBody>
      </p:sp>
    </p:spTree>
    <p:extLst>
      <p:ext uri="{BB962C8B-B14F-4D97-AF65-F5344CB8AC3E}">
        <p14:creationId xmlns:p14="http://schemas.microsoft.com/office/powerpoint/2010/main" val="1865461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3168E4-87B8-42CE-AA3D-96E9151F7E4B}"/>
              </a:ext>
            </a:extLst>
          </p:cNvPr>
          <p:cNvSpPr>
            <a:spLocks noGrp="1"/>
          </p:cNvSpPr>
          <p:nvPr>
            <p:ph type="title"/>
          </p:nvPr>
        </p:nvSpPr>
        <p:spPr/>
        <p:txBody>
          <a:bodyPr/>
          <a:lstStyle/>
          <a:p>
            <a:r>
              <a:rPr lang="en-US" dirty="0"/>
              <a:t>Management Interfaces</a:t>
            </a:r>
          </a:p>
        </p:txBody>
      </p:sp>
      <p:sp>
        <p:nvSpPr>
          <p:cNvPr id="3" name="Content Placeholder 2">
            <a:extLst>
              <a:ext uri="{FF2B5EF4-FFF2-40B4-BE49-F238E27FC236}">
                <a16:creationId xmlns:a16="http://schemas.microsoft.com/office/drawing/2014/main" id="{DF7F6D80-946E-4449-83E8-279D6BEC99AF}"/>
              </a:ext>
            </a:extLst>
          </p:cNvPr>
          <p:cNvSpPr>
            <a:spLocks noGrp="1"/>
          </p:cNvSpPr>
          <p:nvPr>
            <p:ph sz="half" idx="1"/>
          </p:nvPr>
        </p:nvSpPr>
        <p:spPr/>
        <p:txBody>
          <a:bodyPr>
            <a:normAutofit fontScale="70000" lnSpcReduction="20000"/>
          </a:bodyPr>
          <a:lstStyle/>
          <a:p>
            <a:r>
              <a:rPr lang="en-US" dirty="0"/>
              <a:t>Control Panel/Windows Settings</a:t>
            </a:r>
          </a:p>
          <a:p>
            <a:r>
              <a:rPr lang="en-US" dirty="0"/>
              <a:t>Management consoles</a:t>
            </a:r>
          </a:p>
          <a:p>
            <a:pPr lvl="1"/>
            <a:r>
              <a:rPr lang="en-US" dirty="0"/>
              <a:t>Computer Management default console</a:t>
            </a:r>
          </a:p>
          <a:p>
            <a:pPr lvl="1"/>
            <a:r>
              <a:rPr lang="en-US" dirty="0"/>
              <a:t>Custom consoles with selected snap-ins</a:t>
            </a:r>
          </a:p>
          <a:p>
            <a:r>
              <a:rPr lang="en-US" dirty="0"/>
              <a:t>Registry Editor (regedit)</a:t>
            </a:r>
          </a:p>
          <a:p>
            <a:r>
              <a:rPr lang="en-US" dirty="0"/>
              <a:t>Command prompt and PowerShell</a:t>
            </a:r>
          </a:p>
          <a:p>
            <a:r>
              <a:rPr lang="en-US" dirty="0"/>
              <a:t>Linux configuration files</a:t>
            </a:r>
          </a:p>
        </p:txBody>
      </p:sp>
      <p:pic>
        <p:nvPicPr>
          <p:cNvPr id="9" name="Content Placeholder 8" descr="The default Computer Management console with the configuration snap-ins shown on the left">
            <a:extLst>
              <a:ext uri="{FF2B5EF4-FFF2-40B4-BE49-F238E27FC236}">
                <a16:creationId xmlns:a16="http://schemas.microsoft.com/office/drawing/2014/main" id="{8CE815F9-D1B9-4907-9349-A918DF710127}"/>
              </a:ext>
            </a:extLst>
          </p:cNvPr>
          <p:cNvPicPr>
            <a:picLocks noGrp="1"/>
          </p:cNvPicPr>
          <p:nvPr>
            <p:ph sz="quarter" idx="12"/>
          </p:nvPr>
        </p:nvPicPr>
        <p:blipFill>
          <a:blip r:embed="rId2"/>
          <a:stretch>
            <a:fillRect/>
          </a:stretch>
        </p:blipFill>
        <p:spPr>
          <a:xfrm>
            <a:off x="92075" y="940076"/>
            <a:ext cx="5943600" cy="2691847"/>
          </a:xfrm>
          <a:prstGeom prst="rect">
            <a:avLst/>
          </a:prstGeom>
        </p:spPr>
      </p:pic>
      <p:pic>
        <p:nvPicPr>
          <p:cNvPr id="10" name="Content Placeholder 9" descr="Registry Editor—most configuration changes are stored as values in the Registry database">
            <a:extLst>
              <a:ext uri="{FF2B5EF4-FFF2-40B4-BE49-F238E27FC236}">
                <a16:creationId xmlns:a16="http://schemas.microsoft.com/office/drawing/2014/main" id="{ED5FACD3-9D2D-4122-9804-E7FF301EDDCF}"/>
              </a:ext>
            </a:extLst>
          </p:cNvPr>
          <p:cNvPicPr>
            <a:picLocks noGrp="1"/>
          </p:cNvPicPr>
          <p:nvPr>
            <p:ph sz="quarter" idx="13"/>
          </p:nvPr>
        </p:nvPicPr>
        <p:blipFill>
          <a:blip r:embed="rId3"/>
          <a:stretch>
            <a:fillRect/>
          </a:stretch>
        </p:blipFill>
        <p:spPr>
          <a:xfrm>
            <a:off x="509345" y="3749675"/>
            <a:ext cx="5109060" cy="2743200"/>
          </a:xfrm>
          <a:prstGeom prst="rect">
            <a:avLst/>
          </a:prstGeom>
        </p:spPr>
      </p:pic>
      <p:sp>
        <p:nvSpPr>
          <p:cNvPr id="4" name="Footer Placeholder 3">
            <a:extLst>
              <a:ext uri="{FF2B5EF4-FFF2-40B4-BE49-F238E27FC236}">
                <a16:creationId xmlns:a16="http://schemas.microsoft.com/office/drawing/2014/main" id="{0A0272F5-507C-48F8-AEA3-18427949BB71}"/>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C16DF9F8-C294-4594-9E37-56F621643112}"/>
              </a:ext>
            </a:extLst>
          </p:cNvPr>
          <p:cNvSpPr>
            <a:spLocks noGrp="1"/>
          </p:cNvSpPr>
          <p:nvPr>
            <p:ph type="sldNum" sz="quarter" idx="4"/>
          </p:nvPr>
        </p:nvSpPr>
        <p:spPr/>
        <p:txBody>
          <a:bodyPr/>
          <a:lstStyle/>
          <a:p>
            <a:fld id="{5356F478-C559-429F-9426-6D8D07B5A7AD}" type="slidenum">
              <a:rPr lang="en-US" smtClean="0"/>
              <a:pPr/>
              <a:t>3</a:t>
            </a:fld>
            <a:endParaRPr lang="en-US" dirty="0"/>
          </a:p>
        </p:txBody>
      </p:sp>
    </p:spTree>
    <p:extLst>
      <p:ext uri="{BB962C8B-B14F-4D97-AF65-F5344CB8AC3E}">
        <p14:creationId xmlns:p14="http://schemas.microsoft.com/office/powerpoint/2010/main" val="1393459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9FF454-E62C-4F70-A628-A476D685E144}"/>
              </a:ext>
            </a:extLst>
          </p:cNvPr>
          <p:cNvSpPr>
            <a:spLocks noGrp="1"/>
          </p:cNvSpPr>
          <p:nvPr>
            <p:ph type="title"/>
          </p:nvPr>
        </p:nvSpPr>
        <p:spPr/>
        <p:txBody>
          <a:bodyPr/>
          <a:lstStyle/>
          <a:p>
            <a:r>
              <a:rPr lang="en-US" dirty="0"/>
              <a:t>Task Manager</a:t>
            </a:r>
          </a:p>
        </p:txBody>
      </p:sp>
      <p:sp>
        <p:nvSpPr>
          <p:cNvPr id="3" name="Content Placeholder 2">
            <a:extLst>
              <a:ext uri="{FF2B5EF4-FFF2-40B4-BE49-F238E27FC236}">
                <a16:creationId xmlns:a16="http://schemas.microsoft.com/office/drawing/2014/main" id="{8D102EDF-45D4-4A2F-AE33-72FDDA71CD33}"/>
              </a:ext>
            </a:extLst>
          </p:cNvPr>
          <p:cNvSpPr>
            <a:spLocks noGrp="1"/>
          </p:cNvSpPr>
          <p:nvPr>
            <p:ph sz="half" idx="1"/>
          </p:nvPr>
        </p:nvSpPr>
        <p:spPr/>
        <p:txBody>
          <a:bodyPr>
            <a:normAutofit lnSpcReduction="10000"/>
          </a:bodyPr>
          <a:lstStyle/>
          <a:p>
            <a:r>
              <a:rPr lang="en-US" dirty="0"/>
              <a:t>Processes and threads</a:t>
            </a:r>
          </a:p>
          <a:p>
            <a:r>
              <a:rPr lang="en-US" dirty="0"/>
              <a:t>Use Task Manager to monitor and control processes (and other performance indicators)</a:t>
            </a:r>
          </a:p>
          <a:p>
            <a:r>
              <a:rPr lang="en-US" dirty="0"/>
              <a:t>End or “kill” a process that is not responding </a:t>
            </a:r>
          </a:p>
        </p:txBody>
      </p:sp>
      <p:pic>
        <p:nvPicPr>
          <p:cNvPr id="7" name="Content Placeholder 6" descr="Using Task Manger to end a process">
            <a:extLst>
              <a:ext uri="{FF2B5EF4-FFF2-40B4-BE49-F238E27FC236}">
                <a16:creationId xmlns:a16="http://schemas.microsoft.com/office/drawing/2014/main" id="{C8AC43C7-8EBE-453F-9054-6D4E0CBCA982}"/>
              </a:ext>
            </a:extLst>
          </p:cNvPr>
          <p:cNvPicPr>
            <a:picLocks noGrp="1"/>
          </p:cNvPicPr>
          <p:nvPr>
            <p:ph sz="half" idx="2"/>
          </p:nvPr>
        </p:nvPicPr>
        <p:blipFill>
          <a:blip r:embed="rId2"/>
          <a:stretch>
            <a:fillRect/>
          </a:stretch>
        </p:blipFill>
        <p:spPr>
          <a:xfrm>
            <a:off x="6286039" y="914400"/>
            <a:ext cx="5620672" cy="5578475"/>
          </a:xfrm>
          <a:prstGeom prst="rect">
            <a:avLst/>
          </a:prstGeom>
        </p:spPr>
      </p:pic>
      <p:sp>
        <p:nvSpPr>
          <p:cNvPr id="4" name="Footer Placeholder 3">
            <a:extLst>
              <a:ext uri="{FF2B5EF4-FFF2-40B4-BE49-F238E27FC236}">
                <a16:creationId xmlns:a16="http://schemas.microsoft.com/office/drawing/2014/main" id="{2070B1F1-EC0F-4A36-8A96-D82A0F9AEE33}"/>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62BFA414-AEF2-47EE-809A-897961E24819}"/>
              </a:ext>
            </a:extLst>
          </p:cNvPr>
          <p:cNvSpPr>
            <a:spLocks noGrp="1"/>
          </p:cNvSpPr>
          <p:nvPr>
            <p:ph type="sldNum" sz="quarter" idx="4"/>
          </p:nvPr>
        </p:nvSpPr>
        <p:spPr/>
        <p:txBody>
          <a:bodyPr/>
          <a:lstStyle/>
          <a:p>
            <a:fld id="{5356F478-C559-429F-9426-6D8D07B5A7AD}" type="slidenum">
              <a:rPr lang="en-US" smtClean="0"/>
              <a:pPr/>
              <a:t>4</a:t>
            </a:fld>
            <a:endParaRPr lang="en-US" dirty="0"/>
          </a:p>
        </p:txBody>
      </p:sp>
    </p:spTree>
    <p:extLst>
      <p:ext uri="{BB962C8B-B14F-4D97-AF65-F5344CB8AC3E}">
        <p14:creationId xmlns:p14="http://schemas.microsoft.com/office/powerpoint/2010/main" val="3817468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9CB90-092D-4395-AD2D-9994A3FE7A02}"/>
              </a:ext>
            </a:extLst>
          </p:cNvPr>
          <p:cNvSpPr>
            <a:spLocks noGrp="1"/>
          </p:cNvSpPr>
          <p:nvPr>
            <p:ph type="title"/>
          </p:nvPr>
        </p:nvSpPr>
        <p:spPr/>
        <p:txBody>
          <a:bodyPr/>
          <a:lstStyle/>
          <a:p>
            <a:r>
              <a:rPr lang="en-US" dirty="0"/>
              <a:t>Service Management</a:t>
            </a:r>
          </a:p>
        </p:txBody>
      </p:sp>
      <p:sp>
        <p:nvSpPr>
          <p:cNvPr id="4" name="Content Placeholder 3">
            <a:extLst>
              <a:ext uri="{FF2B5EF4-FFF2-40B4-BE49-F238E27FC236}">
                <a16:creationId xmlns:a16="http://schemas.microsoft.com/office/drawing/2014/main" id="{7ED6F2FF-E6A7-4D05-A117-4BB2AEAD793A}"/>
              </a:ext>
            </a:extLst>
          </p:cNvPr>
          <p:cNvSpPr>
            <a:spLocks noGrp="1"/>
          </p:cNvSpPr>
          <p:nvPr>
            <p:ph sz="half" idx="2"/>
          </p:nvPr>
        </p:nvSpPr>
        <p:spPr/>
        <p:txBody>
          <a:bodyPr>
            <a:normAutofit fontScale="77500" lnSpcReduction="20000"/>
          </a:bodyPr>
          <a:lstStyle/>
          <a:p>
            <a:r>
              <a:rPr lang="en-US" dirty="0"/>
              <a:t>Typical application processes run in a window that the user can interact with</a:t>
            </a:r>
          </a:p>
          <a:p>
            <a:r>
              <a:rPr lang="en-US" dirty="0"/>
              <a:t>Services are processes that run in the background</a:t>
            </a:r>
          </a:p>
          <a:p>
            <a:r>
              <a:rPr lang="en-US" dirty="0"/>
              <a:t>Support functionality of OS and many applications</a:t>
            </a:r>
          </a:p>
          <a:p>
            <a:r>
              <a:rPr lang="en-US" dirty="0"/>
              <a:t>Start, stop, and configure services via the Services snap-in</a:t>
            </a:r>
          </a:p>
        </p:txBody>
      </p:sp>
      <p:pic>
        <p:nvPicPr>
          <p:cNvPr id="7" name="Content Placeholder 6" descr="Managing services using the Computer Management console">
            <a:extLst>
              <a:ext uri="{FF2B5EF4-FFF2-40B4-BE49-F238E27FC236}">
                <a16:creationId xmlns:a16="http://schemas.microsoft.com/office/drawing/2014/main" id="{FE4C9421-D191-4B02-A555-6BFD88328FB2}"/>
              </a:ext>
            </a:extLst>
          </p:cNvPr>
          <p:cNvPicPr>
            <a:picLocks noGrp="1"/>
          </p:cNvPicPr>
          <p:nvPr>
            <p:ph sz="half" idx="1"/>
          </p:nvPr>
        </p:nvPicPr>
        <p:blipFill>
          <a:blip r:embed="rId2"/>
          <a:stretch>
            <a:fillRect/>
          </a:stretch>
        </p:blipFill>
        <p:spPr>
          <a:xfrm>
            <a:off x="92075" y="2105145"/>
            <a:ext cx="5943600" cy="3196984"/>
          </a:xfrm>
          <a:prstGeom prst="rect">
            <a:avLst/>
          </a:prstGeom>
        </p:spPr>
      </p:pic>
      <p:sp>
        <p:nvSpPr>
          <p:cNvPr id="3" name="Footer Placeholder 2">
            <a:extLst>
              <a:ext uri="{FF2B5EF4-FFF2-40B4-BE49-F238E27FC236}">
                <a16:creationId xmlns:a16="http://schemas.microsoft.com/office/drawing/2014/main" id="{E98D38B1-2150-402C-B32C-92F17F0FD11E}"/>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48EDC477-3C2C-4701-B6EB-A74A2C4955A3}"/>
              </a:ext>
            </a:extLst>
          </p:cNvPr>
          <p:cNvSpPr>
            <a:spLocks noGrp="1"/>
          </p:cNvSpPr>
          <p:nvPr>
            <p:ph type="sldNum" sz="quarter" idx="4"/>
          </p:nvPr>
        </p:nvSpPr>
        <p:spPr/>
        <p:txBody>
          <a:bodyPr/>
          <a:lstStyle/>
          <a:p>
            <a:fld id="{5356F478-C559-429F-9426-6D8D07B5A7AD}" type="slidenum">
              <a:rPr lang="en-US" smtClean="0"/>
              <a:pPr/>
              <a:t>5</a:t>
            </a:fld>
            <a:endParaRPr lang="en-US" dirty="0"/>
          </a:p>
        </p:txBody>
      </p:sp>
    </p:spTree>
    <p:extLst>
      <p:ext uri="{BB962C8B-B14F-4D97-AF65-F5344CB8AC3E}">
        <p14:creationId xmlns:p14="http://schemas.microsoft.com/office/powerpoint/2010/main" val="24618723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1E9ED-C4AE-44E6-8B4E-EC81C96ECB7D}"/>
              </a:ext>
            </a:extLst>
          </p:cNvPr>
          <p:cNvSpPr>
            <a:spLocks noGrp="1"/>
          </p:cNvSpPr>
          <p:nvPr>
            <p:ph type="title"/>
          </p:nvPr>
        </p:nvSpPr>
        <p:spPr/>
        <p:txBody>
          <a:bodyPr/>
          <a:lstStyle/>
          <a:p>
            <a:r>
              <a:rPr lang="en-US" dirty="0"/>
              <a:t>Task Scheduler</a:t>
            </a:r>
          </a:p>
        </p:txBody>
      </p:sp>
      <p:sp>
        <p:nvSpPr>
          <p:cNvPr id="3" name="Content Placeholder 2">
            <a:extLst>
              <a:ext uri="{FF2B5EF4-FFF2-40B4-BE49-F238E27FC236}">
                <a16:creationId xmlns:a16="http://schemas.microsoft.com/office/drawing/2014/main" id="{46D14582-59EE-49D4-A6AC-7FE14989725A}"/>
              </a:ext>
            </a:extLst>
          </p:cNvPr>
          <p:cNvSpPr>
            <a:spLocks noGrp="1"/>
          </p:cNvSpPr>
          <p:nvPr>
            <p:ph sz="half" idx="1"/>
          </p:nvPr>
        </p:nvSpPr>
        <p:spPr/>
        <p:txBody>
          <a:bodyPr/>
          <a:lstStyle/>
          <a:p>
            <a:r>
              <a:rPr lang="en-US" dirty="0"/>
              <a:t>Automate execution of processes</a:t>
            </a:r>
          </a:p>
          <a:p>
            <a:r>
              <a:rPr lang="en-US" dirty="0"/>
              <a:t>Use schedules or other triggers</a:t>
            </a:r>
          </a:p>
        </p:txBody>
      </p:sp>
      <p:pic>
        <p:nvPicPr>
          <p:cNvPr id="7" name="Content Placeholder 6" descr="Task Scheduler">
            <a:extLst>
              <a:ext uri="{FF2B5EF4-FFF2-40B4-BE49-F238E27FC236}">
                <a16:creationId xmlns:a16="http://schemas.microsoft.com/office/drawing/2014/main" id="{C1E9DAB9-DB5E-4A7B-A6C1-0D638A982F72}"/>
              </a:ext>
            </a:extLst>
          </p:cNvPr>
          <p:cNvPicPr>
            <a:picLocks noGrp="1"/>
          </p:cNvPicPr>
          <p:nvPr>
            <p:ph sz="half" idx="2"/>
          </p:nvPr>
        </p:nvPicPr>
        <p:blipFill>
          <a:blip r:embed="rId2"/>
          <a:stretch>
            <a:fillRect/>
          </a:stretch>
        </p:blipFill>
        <p:spPr>
          <a:xfrm>
            <a:off x="6126163" y="1576119"/>
            <a:ext cx="5940425" cy="4255037"/>
          </a:xfrm>
          <a:prstGeom prst="rect">
            <a:avLst/>
          </a:prstGeom>
        </p:spPr>
      </p:pic>
      <p:sp>
        <p:nvSpPr>
          <p:cNvPr id="4" name="Footer Placeholder 3">
            <a:extLst>
              <a:ext uri="{FF2B5EF4-FFF2-40B4-BE49-F238E27FC236}">
                <a16:creationId xmlns:a16="http://schemas.microsoft.com/office/drawing/2014/main" id="{D72DBC74-24CF-4DAB-9351-CA3EBD9ADF4E}"/>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E34417FC-3842-45CE-9A91-938CE376929B}"/>
              </a:ext>
            </a:extLst>
          </p:cNvPr>
          <p:cNvSpPr>
            <a:spLocks noGrp="1"/>
          </p:cNvSpPr>
          <p:nvPr>
            <p:ph type="sldNum" sz="quarter" idx="4"/>
          </p:nvPr>
        </p:nvSpPr>
        <p:spPr/>
        <p:txBody>
          <a:bodyPr/>
          <a:lstStyle/>
          <a:p>
            <a:fld id="{5356F478-C559-429F-9426-6D8D07B5A7AD}" type="slidenum">
              <a:rPr lang="en-US" smtClean="0"/>
              <a:pPr/>
              <a:t>6</a:t>
            </a:fld>
            <a:endParaRPr lang="en-US" dirty="0"/>
          </a:p>
        </p:txBody>
      </p:sp>
    </p:spTree>
    <p:extLst>
      <p:ext uri="{BB962C8B-B14F-4D97-AF65-F5344CB8AC3E}">
        <p14:creationId xmlns:p14="http://schemas.microsoft.com/office/powerpoint/2010/main" val="32938971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2E4D8E9-7476-4CB6-8BBB-28BFBBCDA54E}"/>
              </a:ext>
            </a:extLst>
          </p:cNvPr>
          <p:cNvSpPr>
            <a:spLocks noGrp="1"/>
          </p:cNvSpPr>
          <p:nvPr>
            <p:ph idx="1"/>
          </p:nvPr>
        </p:nvSpPr>
        <p:spPr/>
        <p:txBody>
          <a:bodyPr>
            <a:normAutofit lnSpcReduction="10000"/>
          </a:bodyPr>
          <a:lstStyle/>
          <a:p>
            <a:r>
              <a:rPr lang="en-US" dirty="0"/>
              <a:t>System memory</a:t>
            </a:r>
          </a:p>
          <a:p>
            <a:pPr lvl="1"/>
            <a:r>
              <a:rPr lang="en-US" dirty="0"/>
              <a:t>Volatile, meaning that it is only preserved while the system is powered up</a:t>
            </a:r>
          </a:p>
          <a:p>
            <a:pPr lvl="1"/>
            <a:r>
              <a:rPr lang="en-US" dirty="0"/>
              <a:t>System memory is provided by Random Access Memory (RAM) modules</a:t>
            </a:r>
          </a:p>
          <a:p>
            <a:r>
              <a:rPr lang="en-US" dirty="0"/>
              <a:t>Mass storage</a:t>
            </a:r>
          </a:p>
          <a:p>
            <a:pPr lvl="1"/>
            <a:r>
              <a:rPr lang="en-US" dirty="0"/>
              <a:t>Preserves data when the system is turned off</a:t>
            </a:r>
          </a:p>
          <a:p>
            <a:pPr lvl="1"/>
            <a:r>
              <a:rPr lang="en-US" dirty="0"/>
              <a:t>Primary fixed disk - hard disk or a Solid-State Drive (SSD)</a:t>
            </a:r>
          </a:p>
        </p:txBody>
      </p:sp>
      <p:sp>
        <p:nvSpPr>
          <p:cNvPr id="3" name="Title 2">
            <a:extLst>
              <a:ext uri="{FF2B5EF4-FFF2-40B4-BE49-F238E27FC236}">
                <a16:creationId xmlns:a16="http://schemas.microsoft.com/office/drawing/2014/main" id="{0A325246-8482-424F-83F5-D05C88682AA0}"/>
              </a:ext>
            </a:extLst>
          </p:cNvPr>
          <p:cNvSpPr>
            <a:spLocks noGrp="1"/>
          </p:cNvSpPr>
          <p:nvPr>
            <p:ph type="title"/>
          </p:nvPr>
        </p:nvSpPr>
        <p:spPr/>
        <p:txBody>
          <a:bodyPr/>
          <a:lstStyle/>
          <a:p>
            <a:r>
              <a:rPr lang="en-US" dirty="0"/>
              <a:t>Memory and Disk Management</a:t>
            </a:r>
          </a:p>
        </p:txBody>
      </p:sp>
      <p:sp>
        <p:nvSpPr>
          <p:cNvPr id="4" name="Footer Placeholder 3">
            <a:extLst>
              <a:ext uri="{FF2B5EF4-FFF2-40B4-BE49-F238E27FC236}">
                <a16:creationId xmlns:a16="http://schemas.microsoft.com/office/drawing/2014/main" id="{D700FCB0-C23B-4B19-A37F-50B7023F478C}"/>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78240CC2-0C7A-4DCB-A33C-F36509B25895}"/>
              </a:ext>
            </a:extLst>
          </p:cNvPr>
          <p:cNvSpPr>
            <a:spLocks noGrp="1"/>
          </p:cNvSpPr>
          <p:nvPr>
            <p:ph type="sldNum" sz="quarter" idx="4"/>
          </p:nvPr>
        </p:nvSpPr>
        <p:spPr/>
        <p:txBody>
          <a:bodyPr/>
          <a:lstStyle/>
          <a:p>
            <a:fld id="{5356F478-C559-429F-9426-6D8D07B5A7AD}" type="slidenum">
              <a:rPr lang="en-US" smtClean="0"/>
              <a:pPr/>
              <a:t>7</a:t>
            </a:fld>
            <a:endParaRPr lang="en-US" dirty="0"/>
          </a:p>
        </p:txBody>
      </p:sp>
    </p:spTree>
    <p:extLst>
      <p:ext uri="{BB962C8B-B14F-4D97-AF65-F5344CB8AC3E}">
        <p14:creationId xmlns:p14="http://schemas.microsoft.com/office/powerpoint/2010/main" val="27583803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91A165-E996-42D9-9509-EC069CFFA6AE}"/>
              </a:ext>
            </a:extLst>
          </p:cNvPr>
          <p:cNvSpPr>
            <a:spLocks noGrp="1"/>
          </p:cNvSpPr>
          <p:nvPr>
            <p:ph type="title"/>
          </p:nvPr>
        </p:nvSpPr>
        <p:spPr/>
        <p:txBody>
          <a:bodyPr/>
          <a:lstStyle/>
          <a:p>
            <a:r>
              <a:rPr lang="en-US" dirty="0"/>
              <a:t>Memory Management</a:t>
            </a:r>
          </a:p>
        </p:txBody>
      </p:sp>
      <p:sp>
        <p:nvSpPr>
          <p:cNvPr id="7" name="Content Placeholder 6">
            <a:extLst>
              <a:ext uri="{FF2B5EF4-FFF2-40B4-BE49-F238E27FC236}">
                <a16:creationId xmlns:a16="http://schemas.microsoft.com/office/drawing/2014/main" id="{5E991C01-F1D2-442E-8FFC-DD2D296DFAD4}"/>
              </a:ext>
            </a:extLst>
          </p:cNvPr>
          <p:cNvSpPr>
            <a:spLocks noGrp="1"/>
          </p:cNvSpPr>
          <p:nvPr>
            <p:ph sz="half" idx="1"/>
          </p:nvPr>
        </p:nvSpPr>
        <p:spPr/>
        <p:txBody>
          <a:bodyPr>
            <a:normAutofit fontScale="92500" lnSpcReduction="10000"/>
          </a:bodyPr>
          <a:lstStyle/>
          <a:p>
            <a:r>
              <a:rPr lang="en-US" dirty="0"/>
              <a:t>Mostly controlled by the OS</a:t>
            </a:r>
          </a:p>
          <a:p>
            <a:r>
              <a:rPr lang="en-US" dirty="0"/>
              <a:t>Monitor memory usage to see if upgrade is required</a:t>
            </a:r>
          </a:p>
          <a:p>
            <a:r>
              <a:rPr lang="en-US" dirty="0"/>
              <a:t>Monitor how processes use memory to detect leaks and other faults</a:t>
            </a:r>
          </a:p>
        </p:txBody>
      </p:sp>
      <p:pic>
        <p:nvPicPr>
          <p:cNvPr id="10" name="Content Placeholder 9" descr="Using Task Manager to check system memory usage">
            <a:extLst>
              <a:ext uri="{FF2B5EF4-FFF2-40B4-BE49-F238E27FC236}">
                <a16:creationId xmlns:a16="http://schemas.microsoft.com/office/drawing/2014/main" id="{F3BEBF34-F10B-4A6A-8D8E-E2D475536BCF}"/>
              </a:ext>
            </a:extLst>
          </p:cNvPr>
          <p:cNvPicPr>
            <a:picLocks noGrp="1"/>
          </p:cNvPicPr>
          <p:nvPr>
            <p:ph sz="quarter" idx="12"/>
          </p:nvPr>
        </p:nvPicPr>
        <p:blipFill>
          <a:blip r:embed="rId2"/>
          <a:stretch>
            <a:fillRect/>
          </a:stretch>
        </p:blipFill>
        <p:spPr>
          <a:xfrm>
            <a:off x="1029785" y="914400"/>
            <a:ext cx="4068180" cy="2743200"/>
          </a:xfrm>
          <a:prstGeom prst="rect">
            <a:avLst/>
          </a:prstGeom>
        </p:spPr>
      </p:pic>
      <p:pic>
        <p:nvPicPr>
          <p:cNvPr id="11" name="Content Placeholder 10" descr="Using Task Manager to check how much memory a process is using. In this example each browser (Firefox) tab has its own memory space—you can see that some web pages use more memory than others!">
            <a:extLst>
              <a:ext uri="{FF2B5EF4-FFF2-40B4-BE49-F238E27FC236}">
                <a16:creationId xmlns:a16="http://schemas.microsoft.com/office/drawing/2014/main" id="{0B5A32F7-89B1-4C05-A0FB-B70DCD333EA9}"/>
              </a:ext>
            </a:extLst>
          </p:cNvPr>
          <p:cNvPicPr>
            <a:picLocks noGrp="1"/>
          </p:cNvPicPr>
          <p:nvPr>
            <p:ph sz="quarter" idx="13"/>
          </p:nvPr>
        </p:nvPicPr>
        <p:blipFill>
          <a:blip r:embed="rId3"/>
          <a:stretch>
            <a:fillRect/>
          </a:stretch>
        </p:blipFill>
        <p:spPr>
          <a:xfrm>
            <a:off x="1029785" y="3749675"/>
            <a:ext cx="4068180" cy="2743200"/>
          </a:xfrm>
          <a:prstGeom prst="rect">
            <a:avLst/>
          </a:prstGeom>
        </p:spPr>
      </p:pic>
      <p:sp>
        <p:nvSpPr>
          <p:cNvPr id="3" name="Footer Placeholder 2">
            <a:extLst>
              <a:ext uri="{FF2B5EF4-FFF2-40B4-BE49-F238E27FC236}">
                <a16:creationId xmlns:a16="http://schemas.microsoft.com/office/drawing/2014/main" id="{DE495A1C-1128-4E4F-81A6-01254D13E9E1}"/>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2B3AB287-5C1B-42B9-91A2-31694E30EDD7}"/>
              </a:ext>
            </a:extLst>
          </p:cNvPr>
          <p:cNvSpPr>
            <a:spLocks noGrp="1"/>
          </p:cNvSpPr>
          <p:nvPr>
            <p:ph type="sldNum" sz="quarter" idx="4"/>
          </p:nvPr>
        </p:nvSpPr>
        <p:spPr/>
        <p:txBody>
          <a:bodyPr/>
          <a:lstStyle/>
          <a:p>
            <a:fld id="{5356F478-C559-429F-9426-6D8D07B5A7AD}" type="slidenum">
              <a:rPr lang="en-US" smtClean="0"/>
              <a:pPr/>
              <a:t>8</a:t>
            </a:fld>
            <a:endParaRPr lang="en-US" dirty="0"/>
          </a:p>
        </p:txBody>
      </p:sp>
    </p:spTree>
    <p:extLst>
      <p:ext uri="{BB962C8B-B14F-4D97-AF65-F5344CB8AC3E}">
        <p14:creationId xmlns:p14="http://schemas.microsoft.com/office/powerpoint/2010/main" val="39538962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EDEFE3-C66C-44C4-B04A-DDEDA96497B4}"/>
              </a:ext>
            </a:extLst>
          </p:cNvPr>
          <p:cNvSpPr>
            <a:spLocks noGrp="1"/>
          </p:cNvSpPr>
          <p:nvPr>
            <p:ph type="title"/>
          </p:nvPr>
        </p:nvSpPr>
        <p:spPr/>
        <p:txBody>
          <a:bodyPr/>
          <a:lstStyle/>
          <a:p>
            <a:r>
              <a:rPr lang="en-US" dirty="0"/>
              <a:t>Virtual Memory/Pagefile</a:t>
            </a:r>
          </a:p>
        </p:txBody>
      </p:sp>
      <p:sp>
        <p:nvSpPr>
          <p:cNvPr id="3" name="Content Placeholder 2">
            <a:extLst>
              <a:ext uri="{FF2B5EF4-FFF2-40B4-BE49-F238E27FC236}">
                <a16:creationId xmlns:a16="http://schemas.microsoft.com/office/drawing/2014/main" id="{D6052878-3661-424C-A1D1-5205E40FC9CB}"/>
              </a:ext>
            </a:extLst>
          </p:cNvPr>
          <p:cNvSpPr>
            <a:spLocks noGrp="1"/>
          </p:cNvSpPr>
          <p:nvPr>
            <p:ph sz="half" idx="1"/>
          </p:nvPr>
        </p:nvSpPr>
        <p:spPr/>
        <p:txBody>
          <a:bodyPr/>
          <a:lstStyle/>
          <a:p>
            <a:r>
              <a:rPr lang="en-US" dirty="0"/>
              <a:t>Use space on a fixed disk to supplement system RAM</a:t>
            </a:r>
          </a:p>
          <a:p>
            <a:r>
              <a:rPr lang="en-US" dirty="0"/>
              <a:t>Can be configured via System properties</a:t>
            </a:r>
          </a:p>
        </p:txBody>
      </p:sp>
      <p:pic>
        <p:nvPicPr>
          <p:cNvPr id="7" name="Content Placeholder 6" descr="Viewing virtual memory (or pagefile) settings. The PC has 6 GB of system RAM and Windows has automatically allocated the same amount of space to the pagefile. ">
            <a:extLst>
              <a:ext uri="{FF2B5EF4-FFF2-40B4-BE49-F238E27FC236}">
                <a16:creationId xmlns:a16="http://schemas.microsoft.com/office/drawing/2014/main" id="{1CDE756C-24E2-4F44-A670-781FDCDC542E}"/>
              </a:ext>
            </a:extLst>
          </p:cNvPr>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126163" y="1736239"/>
            <a:ext cx="5940425" cy="3934796"/>
          </a:xfrm>
          <a:prstGeom prst="rect">
            <a:avLst/>
          </a:prstGeom>
          <a:noFill/>
          <a:ln>
            <a:noFill/>
          </a:ln>
        </p:spPr>
      </p:pic>
      <p:sp>
        <p:nvSpPr>
          <p:cNvPr id="4" name="Footer Placeholder 3">
            <a:extLst>
              <a:ext uri="{FF2B5EF4-FFF2-40B4-BE49-F238E27FC236}">
                <a16:creationId xmlns:a16="http://schemas.microsoft.com/office/drawing/2014/main" id="{0495E611-A91B-48FB-8BDF-76BBDF9DC055}"/>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E1069E79-EF4F-48B3-9D75-40EC88BAAB67}"/>
              </a:ext>
            </a:extLst>
          </p:cNvPr>
          <p:cNvSpPr>
            <a:spLocks noGrp="1"/>
          </p:cNvSpPr>
          <p:nvPr>
            <p:ph type="sldNum" sz="quarter" idx="4"/>
          </p:nvPr>
        </p:nvSpPr>
        <p:spPr/>
        <p:txBody>
          <a:bodyPr/>
          <a:lstStyle/>
          <a:p>
            <a:fld id="{5356F478-C559-429F-9426-6D8D07B5A7AD}" type="slidenum">
              <a:rPr lang="en-US" smtClean="0"/>
              <a:pPr/>
              <a:t>9</a:t>
            </a:fld>
            <a:endParaRPr lang="en-US" dirty="0"/>
          </a:p>
        </p:txBody>
      </p:sp>
    </p:spTree>
    <p:extLst>
      <p:ext uri="{BB962C8B-B14F-4D97-AF65-F5344CB8AC3E}">
        <p14:creationId xmlns:p14="http://schemas.microsoft.com/office/powerpoint/2010/main" val="3598803477"/>
      </p:ext>
    </p:extLst>
  </p:cSld>
  <p:clrMapOvr>
    <a:masterClrMapping/>
  </p:clrMapOvr>
</p:sld>
</file>

<file path=ppt/theme/theme1.xml><?xml version="1.0" encoding="utf-8"?>
<a:theme xmlns:a="http://schemas.openxmlformats.org/drawingml/2006/main" name="gtsslides-whit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tsslides-lansdscape" id="{FF518589-3D5F-4A13-9296-0840D2F05CB9}" vid="{2ACDB8CB-6607-48BF-A87B-03C4704048D3}"/>
    </a:ext>
  </a:extLst>
</a:theme>
</file>

<file path=ppt/theme/theme2.xml><?xml version="1.0" encoding="utf-8"?>
<a:theme xmlns:a="http://schemas.openxmlformats.org/drawingml/2006/main" name="Office Them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8AB8BE3257A504EB15FA3D006F5CE14" ma:contentTypeVersion="7" ma:contentTypeDescription="Create a new document." ma:contentTypeScope="" ma:versionID="0ec88529dec2b33004a4fff12cf0fb1a">
  <xsd:schema xmlns:xsd="http://www.w3.org/2001/XMLSchema" xmlns:xs="http://www.w3.org/2001/XMLSchema" xmlns:p="http://schemas.microsoft.com/office/2006/metadata/properties" xmlns:ns2="95a46270-66ec-4bdf-aabc-d78887d51418" xmlns:ns3="315eb565-7267-4a95-9087-2f433ded3c8b" targetNamespace="http://schemas.microsoft.com/office/2006/metadata/properties" ma:root="true" ma:fieldsID="3e3a88ed88d8afb4d43822679d594bbe" ns2:_="" ns3:_="">
    <xsd:import namespace="95a46270-66ec-4bdf-aabc-d78887d51418"/>
    <xsd:import namespace="315eb565-7267-4a95-9087-2f433ded3c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a46270-66ec-4bdf-aabc-d78887d514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5eb565-7267-4a95-9087-2f433ded3c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ECE6F92-100D-4D19-A0E6-9FAB10882386}">
  <ds:schemaRefs>
    <ds:schemaRef ds:uri="http://schemas.microsoft.com/office/infopath/2007/PartnerControls"/>
    <ds:schemaRef ds:uri="http://schemas.microsoft.com/office/2006/metadata/properties"/>
    <ds:schemaRef ds:uri="http://purl.org/dc/terms/"/>
    <ds:schemaRef ds:uri="http://www.w3.org/XML/1998/namespace"/>
    <ds:schemaRef ds:uri="http://schemas.microsoft.com/office/2006/documentManagement/types"/>
    <ds:schemaRef ds:uri="http://purl.org/dc/dcmitype/"/>
    <ds:schemaRef ds:uri="http://schemas.openxmlformats.org/package/2006/metadata/core-properties"/>
    <ds:schemaRef ds:uri="315eb565-7267-4a95-9087-2f433ded3c8b"/>
    <ds:schemaRef ds:uri="95a46270-66ec-4bdf-aabc-d78887d51418"/>
    <ds:schemaRef ds:uri="http://purl.org/dc/elements/1.1/"/>
  </ds:schemaRefs>
</ds:datastoreItem>
</file>

<file path=customXml/itemProps2.xml><?xml version="1.0" encoding="utf-8"?>
<ds:datastoreItem xmlns:ds="http://schemas.openxmlformats.org/officeDocument/2006/customXml" ds:itemID="{C89D704A-914B-45AD-B104-C9354E10E2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a46270-66ec-4bdf-aabc-d78887d51418"/>
    <ds:schemaRef ds:uri="315eb565-7267-4a95-9087-2f433ded3c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4225F5E-6051-48B4-A5B0-173F7CA6BE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gtsslides-lansdscape</Template>
  <TotalTime>1546</TotalTime>
  <Words>547</Words>
  <Application>Microsoft Office PowerPoint</Application>
  <PresentationFormat>Widescreen</PresentationFormat>
  <Paragraphs>106</Paragraphs>
  <Slides>16</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Calibri Light</vt:lpstr>
      <vt:lpstr>Courier New</vt:lpstr>
      <vt:lpstr>Times New Roman</vt:lpstr>
      <vt:lpstr>Verdana</vt:lpstr>
      <vt:lpstr>gtsslides-white</vt:lpstr>
      <vt:lpstr>CompTIA IT Fundamentals+ (Exam FC0‑U61)</vt:lpstr>
      <vt:lpstr>PowerPoint Presentation</vt:lpstr>
      <vt:lpstr>Management Interfaces</vt:lpstr>
      <vt:lpstr>Task Manager</vt:lpstr>
      <vt:lpstr>Service Management</vt:lpstr>
      <vt:lpstr>Task Scheduler</vt:lpstr>
      <vt:lpstr>Memory and Disk Management</vt:lpstr>
      <vt:lpstr>Memory Management</vt:lpstr>
      <vt:lpstr>Virtual Memory/Pagefile</vt:lpstr>
      <vt:lpstr>Disk Management</vt:lpstr>
      <vt:lpstr>Command Line Interfaces</vt:lpstr>
      <vt:lpstr>Access Control and Protection</vt:lpstr>
      <vt:lpstr>Account Types and UAC</vt:lpstr>
      <vt:lpstr>Creating and Managing User Accounts</vt:lpstr>
      <vt:lpstr>PowerPoint Presentation</vt:lpstr>
      <vt:lpstr>PowerPoint Presentation</vt:lpstr>
    </vt:vector>
  </TitlesOfParts>
  <Manager>James Pengelly</Manager>
  <Company>CompTIA,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Official CompTIA IT Fundamentals+ Study Guide (Exam FC0‑U61)</dc:title>
  <dc:subject>FC0-U61 v088</dc:subject>
  <dc:creator>James Pengelly</dc:creator>
  <dc:description>Slides to accompany a CompTIA Study Guide training course</dc:description>
  <cp:lastModifiedBy>Becky Mann</cp:lastModifiedBy>
  <cp:revision>159</cp:revision>
  <dcterms:created xsi:type="dcterms:W3CDTF">2018-08-24T10:34:02Z</dcterms:created>
  <dcterms:modified xsi:type="dcterms:W3CDTF">2018-08-27T17:39:23Z</dcterms:modified>
  <cp:category>© 2018 CompTIA, Inc</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0x010100F8AB8BE3257A504EB15FA3D006F5CE14</vt:lpwstr>
  </property>
</Properties>
</file>